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68" r:id="rId15"/>
    <p:sldId id="269" r:id="rId16"/>
    <p:sldId id="271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726"/>
  </p:normalViewPr>
  <p:slideViewPr>
    <p:cSldViewPr snapToGrid="0" snapToObjects="1">
      <p:cViewPr varScale="1">
        <p:scale>
          <a:sx n="106" d="100"/>
          <a:sy n="106" d="100"/>
        </p:scale>
        <p:origin x="2480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45723-EC47-45F0-8DD4-5363FD11E8FF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D9CC0-DE76-4218-9968-22C4CFFAFE0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Initial</a:t>
          </a:r>
        </a:p>
      </dgm:t>
    </dgm:pt>
    <dgm:pt modelId="{15B2FE94-CE55-41F9-88D3-DB3817251559}" type="parTrans" cxnId="{4195F719-4FC1-4B2A-8115-000313A530EE}">
      <dgm:prSet/>
      <dgm:spPr/>
      <dgm:t>
        <a:bodyPr/>
        <a:lstStyle/>
        <a:p>
          <a:endParaRPr lang="en-US"/>
        </a:p>
      </dgm:t>
    </dgm:pt>
    <dgm:pt modelId="{DB0D36C8-FD4F-4013-94E1-414DB81C9673}" type="sibTrans" cxnId="{4195F719-4FC1-4B2A-8115-000313A530EE}">
      <dgm:prSet/>
      <dgm:spPr/>
      <dgm:t>
        <a:bodyPr/>
        <a:lstStyle/>
        <a:p>
          <a:endParaRPr lang="en-US"/>
        </a:p>
      </dgm:t>
    </dgm:pt>
    <dgm:pt modelId="{6400C962-0B61-41C2-A734-3DD36858F5ED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Initial Data Loading &amp; Checks</a:t>
          </a:r>
        </a:p>
      </dgm:t>
    </dgm:pt>
    <dgm:pt modelId="{F178C751-FD60-4614-BA6D-344F0467ABF8}" type="parTrans" cxnId="{1730ABD7-BDA0-4BB3-B827-A6CB04E1E722}">
      <dgm:prSet/>
      <dgm:spPr/>
      <dgm:t>
        <a:bodyPr/>
        <a:lstStyle/>
        <a:p>
          <a:endParaRPr lang="en-US"/>
        </a:p>
      </dgm:t>
    </dgm:pt>
    <dgm:pt modelId="{07EAEA63-CCBD-40D8-8438-A2092ECDE5C0}" type="sibTrans" cxnId="{1730ABD7-BDA0-4BB3-B827-A6CB04E1E722}">
      <dgm:prSet/>
      <dgm:spPr/>
      <dgm:t>
        <a:bodyPr/>
        <a:lstStyle/>
        <a:p>
          <a:endParaRPr lang="en-US"/>
        </a:p>
      </dgm:t>
    </dgm:pt>
    <dgm:pt modelId="{A4C8D379-40A3-45F7-9E76-056BE0E34688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Import data</a:t>
          </a:r>
        </a:p>
      </dgm:t>
    </dgm:pt>
    <dgm:pt modelId="{CCF3FB30-AF2A-4D76-953D-950D76FE47F0}" type="parTrans" cxnId="{5234E6F4-3E34-412C-84B4-F2E439A81195}">
      <dgm:prSet/>
      <dgm:spPr/>
      <dgm:t>
        <a:bodyPr/>
        <a:lstStyle/>
        <a:p>
          <a:endParaRPr lang="en-US"/>
        </a:p>
      </dgm:t>
    </dgm:pt>
    <dgm:pt modelId="{910181EB-9F75-47CA-9E44-673DBAEACE20}" type="sibTrans" cxnId="{5234E6F4-3E34-412C-84B4-F2E439A81195}">
      <dgm:prSet/>
      <dgm:spPr/>
      <dgm:t>
        <a:bodyPr/>
        <a:lstStyle/>
        <a:p>
          <a:endParaRPr lang="en-US"/>
        </a:p>
      </dgm:t>
    </dgm:pt>
    <dgm:pt modelId="{0A381066-69C0-432E-A563-A5268E163C1F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Check for missing values</a:t>
          </a:r>
        </a:p>
      </dgm:t>
    </dgm:pt>
    <dgm:pt modelId="{286222AB-73FC-42A1-B9D4-0139ED7AA028}" type="parTrans" cxnId="{A4FB3E6D-A845-4F61-ADCB-5F6652F41A88}">
      <dgm:prSet/>
      <dgm:spPr/>
      <dgm:t>
        <a:bodyPr/>
        <a:lstStyle/>
        <a:p>
          <a:endParaRPr lang="en-US"/>
        </a:p>
      </dgm:t>
    </dgm:pt>
    <dgm:pt modelId="{F544EA74-6927-4A06-AB04-4C8586BDC223}" type="sibTrans" cxnId="{A4FB3E6D-A845-4F61-ADCB-5F6652F41A88}">
      <dgm:prSet/>
      <dgm:spPr/>
      <dgm:t>
        <a:bodyPr/>
        <a:lstStyle/>
        <a:p>
          <a:endParaRPr lang="en-US"/>
        </a:p>
      </dgm:t>
    </dgm:pt>
    <dgm:pt modelId="{220119E3-88C7-4BCE-93F5-30C2E96C30E2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Examine data types</a:t>
          </a:r>
        </a:p>
      </dgm:t>
    </dgm:pt>
    <dgm:pt modelId="{A78D31CC-0139-4D50-AEF0-EFE8C5BD9E64}" type="parTrans" cxnId="{03E52828-64DB-4ABC-AB3D-88B121E16059}">
      <dgm:prSet/>
      <dgm:spPr/>
      <dgm:t>
        <a:bodyPr/>
        <a:lstStyle/>
        <a:p>
          <a:endParaRPr lang="en-US"/>
        </a:p>
      </dgm:t>
    </dgm:pt>
    <dgm:pt modelId="{6078FF81-4CF4-4C0E-937B-21D1C38919EF}" type="sibTrans" cxnId="{03E52828-64DB-4ABC-AB3D-88B121E16059}">
      <dgm:prSet/>
      <dgm:spPr/>
      <dgm:t>
        <a:bodyPr/>
        <a:lstStyle/>
        <a:p>
          <a:endParaRPr lang="en-US"/>
        </a:p>
      </dgm:t>
    </dgm:pt>
    <dgm:pt modelId="{ED00372C-5DBC-4FF9-A503-8B60D945700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Engineering</a:t>
          </a:r>
        </a:p>
      </dgm:t>
    </dgm:pt>
    <dgm:pt modelId="{2521F7E0-19A1-437F-8E44-583178B681C4}" type="parTrans" cxnId="{BB3E9357-DF62-403F-9BD1-4E433BC6FBAF}">
      <dgm:prSet/>
      <dgm:spPr/>
      <dgm:t>
        <a:bodyPr/>
        <a:lstStyle/>
        <a:p>
          <a:endParaRPr lang="en-US"/>
        </a:p>
      </dgm:t>
    </dgm:pt>
    <dgm:pt modelId="{54195C55-B0FB-4D12-AB6D-03C0DE8A1DB1}" type="sibTrans" cxnId="{BB3E9357-DF62-403F-9BD1-4E433BC6FBAF}">
      <dgm:prSet/>
      <dgm:spPr/>
      <dgm:t>
        <a:bodyPr/>
        <a:lstStyle/>
        <a:p>
          <a:endParaRPr lang="en-US"/>
        </a:p>
      </dgm:t>
    </dgm:pt>
    <dgm:pt modelId="{3D4D6ADA-160F-4D43-99E5-ED30C4063BC0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gm:t>
    </dgm:pt>
    <dgm:pt modelId="{B991C2E4-89EB-44FA-9CE8-5A85223518E0}" type="parTrans" cxnId="{B4ADC4B9-D685-4C29-B8A1-6A79040B590F}">
      <dgm:prSet/>
      <dgm:spPr/>
      <dgm:t>
        <a:bodyPr/>
        <a:lstStyle/>
        <a:p>
          <a:endParaRPr lang="en-US"/>
        </a:p>
      </dgm:t>
    </dgm:pt>
    <dgm:pt modelId="{FA04F16C-DB75-476C-8501-54163C96E2EB}" type="sibTrans" cxnId="{B4ADC4B9-D685-4C29-B8A1-6A79040B590F}">
      <dgm:prSet/>
      <dgm:spPr/>
      <dgm:t>
        <a:bodyPr/>
        <a:lstStyle/>
        <a:p>
          <a:endParaRPr lang="en-US"/>
        </a:p>
      </dgm:t>
    </dgm:pt>
    <dgm:pt modelId="{CDFF4DE6-9C43-48ED-A071-F735B98B2C86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Convert target variable</a:t>
          </a:r>
        </a:p>
      </dgm:t>
    </dgm:pt>
    <dgm:pt modelId="{CE5A2892-8599-4D52-AF15-72239BCAEB7C}" type="parTrans" cxnId="{43AE40E4-7E34-4B5C-88C2-CD7817E43077}">
      <dgm:prSet/>
      <dgm:spPr/>
      <dgm:t>
        <a:bodyPr/>
        <a:lstStyle/>
        <a:p>
          <a:endParaRPr lang="en-US"/>
        </a:p>
      </dgm:t>
    </dgm:pt>
    <dgm:pt modelId="{341270D2-53C1-4F1B-9ED6-EEA40688B8E2}" type="sibTrans" cxnId="{43AE40E4-7E34-4B5C-88C2-CD7817E43077}">
      <dgm:prSet/>
      <dgm:spPr/>
      <dgm:t>
        <a:bodyPr/>
        <a:lstStyle/>
        <a:p>
          <a:endParaRPr lang="en-US"/>
        </a:p>
      </dgm:t>
    </dgm:pt>
    <dgm:pt modelId="{BB0C65EC-54F8-4FF7-8945-AEC487F8AD43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Apply one-hot encoding</a:t>
          </a:r>
        </a:p>
      </dgm:t>
    </dgm:pt>
    <dgm:pt modelId="{04994EB7-0B10-4013-A22D-C0E79B7E8E8A}" type="parTrans" cxnId="{846B542F-51AC-4352-B791-D2FB9B16C045}">
      <dgm:prSet/>
      <dgm:spPr/>
      <dgm:t>
        <a:bodyPr/>
        <a:lstStyle/>
        <a:p>
          <a:endParaRPr lang="en-US"/>
        </a:p>
      </dgm:t>
    </dgm:pt>
    <dgm:pt modelId="{E015502B-FC74-43F2-A572-E08C2CB9C51D}" type="sibTrans" cxnId="{846B542F-51AC-4352-B791-D2FB9B16C045}">
      <dgm:prSet/>
      <dgm:spPr/>
      <dgm:t>
        <a:bodyPr/>
        <a:lstStyle/>
        <a:p>
          <a:endParaRPr lang="en-US"/>
        </a:p>
      </dgm:t>
    </dgm:pt>
    <dgm:pt modelId="{94CC737A-382D-4EBB-AAC1-16C81F5F5FF1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Treating outliers</a:t>
          </a:r>
        </a:p>
      </dgm:t>
    </dgm:pt>
    <dgm:pt modelId="{C97CF78D-991B-4CDA-AAC8-145ECE33AAFA}" type="parTrans" cxnId="{4D25A780-9B41-43D4-AD04-0326EAFF8F55}">
      <dgm:prSet/>
      <dgm:spPr/>
      <dgm:t>
        <a:bodyPr/>
        <a:lstStyle/>
        <a:p>
          <a:endParaRPr lang="en-IN"/>
        </a:p>
      </dgm:t>
    </dgm:pt>
    <dgm:pt modelId="{1C60285A-AC78-4D7A-86C1-A7B5145C987F}" type="sibTrans" cxnId="{4D25A780-9B41-43D4-AD04-0326EAFF8F55}">
      <dgm:prSet/>
      <dgm:spPr/>
      <dgm:t>
        <a:bodyPr/>
        <a:lstStyle/>
        <a:p>
          <a:endParaRPr lang="en-IN"/>
        </a:p>
      </dgm:t>
    </dgm:pt>
    <dgm:pt modelId="{58577B57-F139-3C4F-BB9D-170FCB7DD6EB}" type="pres">
      <dgm:prSet presAssocID="{3F945723-EC47-45F0-8DD4-5363FD11E8FF}" presName="Name0" presStyleCnt="0">
        <dgm:presLayoutVars>
          <dgm:dir/>
          <dgm:animLvl val="lvl"/>
          <dgm:resizeHandles val="exact"/>
        </dgm:presLayoutVars>
      </dgm:prSet>
      <dgm:spPr/>
    </dgm:pt>
    <dgm:pt modelId="{7F47A482-45A1-2C44-B5C1-0F6E2189C510}" type="pres">
      <dgm:prSet presAssocID="{8F4D9CC0-DE76-4218-9968-22C4CFFAFE06}" presName="composite" presStyleCnt="0"/>
      <dgm:spPr/>
    </dgm:pt>
    <dgm:pt modelId="{5E358162-3CC2-5C42-81A2-042308FC0EF1}" type="pres">
      <dgm:prSet presAssocID="{8F4D9CC0-DE76-4218-9968-22C4CFFAFE06}" presName="parTx" presStyleLbl="alignNode1" presStyleIdx="0" presStyleCnt="2">
        <dgm:presLayoutVars>
          <dgm:chMax val="0"/>
          <dgm:chPref val="0"/>
        </dgm:presLayoutVars>
      </dgm:prSet>
      <dgm:spPr/>
    </dgm:pt>
    <dgm:pt modelId="{CEA090C8-B247-F343-9076-E0F516671975}" type="pres">
      <dgm:prSet presAssocID="{8F4D9CC0-DE76-4218-9968-22C4CFFAFE06}" presName="desTx" presStyleLbl="alignAccFollowNode1" presStyleIdx="0" presStyleCnt="2">
        <dgm:presLayoutVars/>
      </dgm:prSet>
      <dgm:spPr/>
    </dgm:pt>
    <dgm:pt modelId="{FD24D069-DF1D-EF44-9093-1095B521BCF0}" type="pres">
      <dgm:prSet presAssocID="{DB0D36C8-FD4F-4013-94E1-414DB81C9673}" presName="space" presStyleCnt="0"/>
      <dgm:spPr/>
    </dgm:pt>
    <dgm:pt modelId="{B92A76EB-C761-AA4C-B585-F6E7646E0D87}" type="pres">
      <dgm:prSet presAssocID="{ED00372C-5DBC-4FF9-A503-8B60D9457007}" presName="composite" presStyleCnt="0"/>
      <dgm:spPr/>
    </dgm:pt>
    <dgm:pt modelId="{60E31096-4375-5348-A09B-D82B2749357E}" type="pres">
      <dgm:prSet presAssocID="{ED00372C-5DBC-4FF9-A503-8B60D9457007}" presName="parTx" presStyleLbl="alignNode1" presStyleIdx="1" presStyleCnt="2">
        <dgm:presLayoutVars>
          <dgm:chMax val="0"/>
          <dgm:chPref val="0"/>
        </dgm:presLayoutVars>
      </dgm:prSet>
      <dgm:spPr/>
    </dgm:pt>
    <dgm:pt modelId="{2EADF0EB-C40B-4D47-8B79-88CF0BCF3DB3}" type="pres">
      <dgm:prSet presAssocID="{ED00372C-5DBC-4FF9-A503-8B60D9457007}" presName="desTx" presStyleLbl="alignAccFollowNode1" presStyleIdx="1" presStyleCnt="2">
        <dgm:presLayoutVars/>
      </dgm:prSet>
      <dgm:spPr/>
    </dgm:pt>
  </dgm:ptLst>
  <dgm:cxnLst>
    <dgm:cxn modelId="{5891DE0C-DF93-8944-BD76-F7B2E89D5FBD}" type="presOf" srcId="{8F4D9CC0-DE76-4218-9968-22C4CFFAFE06}" destId="{5E358162-3CC2-5C42-81A2-042308FC0EF1}" srcOrd="0" destOrd="0" presId="urn:microsoft.com/office/officeart/2016/7/layout/ChevronBlockProcess"/>
    <dgm:cxn modelId="{4195F719-4FC1-4B2A-8115-000313A530EE}" srcId="{3F945723-EC47-45F0-8DD4-5363FD11E8FF}" destId="{8F4D9CC0-DE76-4218-9968-22C4CFFAFE06}" srcOrd="0" destOrd="0" parTransId="{15B2FE94-CE55-41F9-88D3-DB3817251559}" sibTransId="{DB0D36C8-FD4F-4013-94E1-414DB81C9673}"/>
    <dgm:cxn modelId="{03E52828-64DB-4ABC-AB3D-88B121E16059}" srcId="{6400C962-0B61-41C2-A734-3DD36858F5ED}" destId="{220119E3-88C7-4BCE-93F5-30C2E96C30E2}" srcOrd="2" destOrd="0" parTransId="{A78D31CC-0139-4D50-AEF0-EFE8C5BD9E64}" sibTransId="{6078FF81-4CF4-4C0E-937B-21D1C38919EF}"/>
    <dgm:cxn modelId="{FFDC1F2E-73DD-204A-9FAA-A0FFAE768324}" type="presOf" srcId="{220119E3-88C7-4BCE-93F5-30C2E96C30E2}" destId="{CEA090C8-B247-F343-9076-E0F516671975}" srcOrd="0" destOrd="3" presId="urn:microsoft.com/office/officeart/2016/7/layout/ChevronBlockProcess"/>
    <dgm:cxn modelId="{846B542F-51AC-4352-B791-D2FB9B16C045}" srcId="{3D4D6ADA-160F-4D43-99E5-ED30C4063BC0}" destId="{BB0C65EC-54F8-4FF7-8945-AEC487F8AD43}" srcOrd="1" destOrd="0" parTransId="{04994EB7-0B10-4013-A22D-C0E79B7E8E8A}" sibTransId="{E015502B-FC74-43F2-A572-E08C2CB9C51D}"/>
    <dgm:cxn modelId="{90ED932F-D2DC-164C-A997-B7CD3A6939AA}" type="presOf" srcId="{ED00372C-5DBC-4FF9-A503-8B60D9457007}" destId="{60E31096-4375-5348-A09B-D82B2749357E}" srcOrd="0" destOrd="0" presId="urn:microsoft.com/office/officeart/2016/7/layout/ChevronBlockProcess"/>
    <dgm:cxn modelId="{4B73ED4B-4576-DE41-BCCB-0D4C7391A64C}" type="presOf" srcId="{BB0C65EC-54F8-4FF7-8945-AEC487F8AD43}" destId="{2EADF0EB-C40B-4D47-8B79-88CF0BCF3DB3}" srcOrd="0" destOrd="2" presId="urn:microsoft.com/office/officeart/2016/7/layout/ChevronBlockProcess"/>
    <dgm:cxn modelId="{1BAE344C-7216-BC44-B0AA-8FE52D3CDC82}" type="presOf" srcId="{0A381066-69C0-432E-A563-A5268E163C1F}" destId="{CEA090C8-B247-F343-9076-E0F516671975}" srcOrd="0" destOrd="2" presId="urn:microsoft.com/office/officeart/2016/7/layout/ChevronBlockProcess"/>
    <dgm:cxn modelId="{BB3E9357-DF62-403F-9BD1-4E433BC6FBAF}" srcId="{3F945723-EC47-45F0-8DD4-5363FD11E8FF}" destId="{ED00372C-5DBC-4FF9-A503-8B60D9457007}" srcOrd="1" destOrd="0" parTransId="{2521F7E0-19A1-437F-8E44-583178B681C4}" sibTransId="{54195C55-B0FB-4D12-AB6D-03C0DE8A1DB1}"/>
    <dgm:cxn modelId="{C693E16A-7671-6242-A4F3-940E5F9AB45D}" type="presOf" srcId="{A4C8D379-40A3-45F7-9E76-056BE0E34688}" destId="{CEA090C8-B247-F343-9076-E0F516671975}" srcOrd="0" destOrd="1" presId="urn:microsoft.com/office/officeart/2016/7/layout/ChevronBlockProcess"/>
    <dgm:cxn modelId="{A4FB3E6D-A845-4F61-ADCB-5F6652F41A88}" srcId="{6400C962-0B61-41C2-A734-3DD36858F5ED}" destId="{0A381066-69C0-432E-A563-A5268E163C1F}" srcOrd="1" destOrd="0" parTransId="{286222AB-73FC-42A1-B9D4-0139ED7AA028}" sibTransId="{F544EA74-6927-4A06-AB04-4C8586BDC223}"/>
    <dgm:cxn modelId="{7CE06F6F-B833-4437-98A7-C9562FA6457E}" type="presOf" srcId="{94CC737A-382D-4EBB-AAC1-16C81F5F5FF1}" destId="{2EADF0EB-C40B-4D47-8B79-88CF0BCF3DB3}" srcOrd="0" destOrd="3" presId="urn:microsoft.com/office/officeart/2016/7/layout/ChevronBlockProcess"/>
    <dgm:cxn modelId="{E1AB9B7C-5B41-BD47-BADE-50CD5711DF3F}" type="presOf" srcId="{CDFF4DE6-9C43-48ED-A071-F735B98B2C86}" destId="{2EADF0EB-C40B-4D47-8B79-88CF0BCF3DB3}" srcOrd="0" destOrd="1" presId="urn:microsoft.com/office/officeart/2016/7/layout/ChevronBlockProcess"/>
    <dgm:cxn modelId="{4D25A780-9B41-43D4-AD04-0326EAFF8F55}" srcId="{3D4D6ADA-160F-4D43-99E5-ED30C4063BC0}" destId="{94CC737A-382D-4EBB-AAC1-16C81F5F5FF1}" srcOrd="2" destOrd="0" parTransId="{C97CF78D-991B-4CDA-AAC8-145ECE33AAFA}" sibTransId="{1C60285A-AC78-4D7A-86C1-A7B5145C987F}"/>
    <dgm:cxn modelId="{F53FEB96-4FF1-4841-82C6-F715370A5608}" type="presOf" srcId="{3F945723-EC47-45F0-8DD4-5363FD11E8FF}" destId="{58577B57-F139-3C4F-BB9D-170FCB7DD6EB}" srcOrd="0" destOrd="0" presId="urn:microsoft.com/office/officeart/2016/7/layout/ChevronBlockProcess"/>
    <dgm:cxn modelId="{D34FF3AA-4D72-F54B-A416-58DF4A331F41}" type="presOf" srcId="{3D4D6ADA-160F-4D43-99E5-ED30C4063BC0}" destId="{2EADF0EB-C40B-4D47-8B79-88CF0BCF3DB3}" srcOrd="0" destOrd="0" presId="urn:microsoft.com/office/officeart/2016/7/layout/ChevronBlockProcess"/>
    <dgm:cxn modelId="{B4ADC4B9-D685-4C29-B8A1-6A79040B590F}" srcId="{ED00372C-5DBC-4FF9-A503-8B60D9457007}" destId="{3D4D6ADA-160F-4D43-99E5-ED30C4063BC0}" srcOrd="0" destOrd="0" parTransId="{B991C2E4-89EB-44FA-9CE8-5A85223518E0}" sibTransId="{FA04F16C-DB75-476C-8501-54163C96E2EB}"/>
    <dgm:cxn modelId="{53CF4DC8-672A-E14E-89A7-C0CE83B78F2B}" type="presOf" srcId="{6400C962-0B61-41C2-A734-3DD36858F5ED}" destId="{CEA090C8-B247-F343-9076-E0F516671975}" srcOrd="0" destOrd="0" presId="urn:microsoft.com/office/officeart/2016/7/layout/ChevronBlockProcess"/>
    <dgm:cxn modelId="{1730ABD7-BDA0-4BB3-B827-A6CB04E1E722}" srcId="{8F4D9CC0-DE76-4218-9968-22C4CFFAFE06}" destId="{6400C962-0B61-41C2-A734-3DD36858F5ED}" srcOrd="0" destOrd="0" parTransId="{F178C751-FD60-4614-BA6D-344F0467ABF8}" sibTransId="{07EAEA63-CCBD-40D8-8438-A2092ECDE5C0}"/>
    <dgm:cxn modelId="{43AE40E4-7E34-4B5C-88C2-CD7817E43077}" srcId="{3D4D6ADA-160F-4D43-99E5-ED30C4063BC0}" destId="{CDFF4DE6-9C43-48ED-A071-F735B98B2C86}" srcOrd="0" destOrd="0" parTransId="{CE5A2892-8599-4D52-AF15-72239BCAEB7C}" sibTransId="{341270D2-53C1-4F1B-9ED6-EEA40688B8E2}"/>
    <dgm:cxn modelId="{5234E6F4-3E34-412C-84B4-F2E439A81195}" srcId="{6400C962-0B61-41C2-A734-3DD36858F5ED}" destId="{A4C8D379-40A3-45F7-9E76-056BE0E34688}" srcOrd="0" destOrd="0" parTransId="{CCF3FB30-AF2A-4D76-953D-950D76FE47F0}" sibTransId="{910181EB-9F75-47CA-9E44-673DBAEACE20}"/>
    <dgm:cxn modelId="{6361F1A0-6310-5B49-93AA-A1E03294603F}" type="presParOf" srcId="{58577B57-F139-3C4F-BB9D-170FCB7DD6EB}" destId="{7F47A482-45A1-2C44-B5C1-0F6E2189C510}" srcOrd="0" destOrd="0" presId="urn:microsoft.com/office/officeart/2016/7/layout/ChevronBlockProcess"/>
    <dgm:cxn modelId="{EABDE47E-F10D-E143-81FF-770AD16A3F82}" type="presParOf" srcId="{7F47A482-45A1-2C44-B5C1-0F6E2189C510}" destId="{5E358162-3CC2-5C42-81A2-042308FC0EF1}" srcOrd="0" destOrd="0" presId="urn:microsoft.com/office/officeart/2016/7/layout/ChevronBlockProcess"/>
    <dgm:cxn modelId="{C3C2D66F-13D8-8E4C-887D-6B7E0A05CF9D}" type="presParOf" srcId="{7F47A482-45A1-2C44-B5C1-0F6E2189C510}" destId="{CEA090C8-B247-F343-9076-E0F516671975}" srcOrd="1" destOrd="0" presId="urn:microsoft.com/office/officeart/2016/7/layout/ChevronBlockProcess"/>
    <dgm:cxn modelId="{E01D6849-F50A-2646-A4EA-F6BCEF9092BC}" type="presParOf" srcId="{58577B57-F139-3C4F-BB9D-170FCB7DD6EB}" destId="{FD24D069-DF1D-EF44-9093-1095B521BCF0}" srcOrd="1" destOrd="0" presId="urn:microsoft.com/office/officeart/2016/7/layout/ChevronBlockProcess"/>
    <dgm:cxn modelId="{9031C1D2-D225-A940-8D33-8696889F1FB8}" type="presParOf" srcId="{58577B57-F139-3C4F-BB9D-170FCB7DD6EB}" destId="{B92A76EB-C761-AA4C-B585-F6E7646E0D87}" srcOrd="2" destOrd="0" presId="urn:microsoft.com/office/officeart/2016/7/layout/ChevronBlockProcess"/>
    <dgm:cxn modelId="{8E7B8BC8-15DD-2D44-AC60-E3C7EA968547}" type="presParOf" srcId="{B92A76EB-C761-AA4C-B585-F6E7646E0D87}" destId="{60E31096-4375-5348-A09B-D82B2749357E}" srcOrd="0" destOrd="0" presId="urn:microsoft.com/office/officeart/2016/7/layout/ChevronBlockProcess"/>
    <dgm:cxn modelId="{A80146A4-65C8-A346-B47A-C088D2F5385E}" type="presParOf" srcId="{B92A76EB-C761-AA4C-B585-F6E7646E0D87}" destId="{2EADF0EB-C40B-4D47-8B79-88CF0BCF3DB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53FDFC-2FAA-4F95-A56B-36BFCCBBA19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383BE4-4CA7-4AE6-A26F-179B278E6A28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Model Performance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3B2F83-6AFE-44D2-A4B9-0674C458229C}" type="parTrans" cxnId="{E7C8358A-AE52-4649-8314-04906ED053A9}">
      <dgm:prSet/>
      <dgm:spPr/>
      <dgm:t>
        <a:bodyPr/>
        <a:lstStyle/>
        <a:p>
          <a:endParaRPr lang="en-US"/>
        </a:p>
      </dgm:t>
    </dgm:pt>
    <dgm:pt modelId="{AFDAF9CC-CB69-41DD-AD06-9E286FE44A9D}" type="sibTrans" cxnId="{E7C8358A-AE52-4649-8314-04906ED053A9}">
      <dgm:prSet/>
      <dgm:spPr/>
      <dgm:t>
        <a:bodyPr/>
        <a:lstStyle/>
        <a:p>
          <a:endParaRPr lang="en-US"/>
        </a:p>
      </dgm:t>
    </dgm:pt>
    <dgm:pt modelId="{4F511B19-98E9-43B7-B55F-F14BF478F0AA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showed best overall results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643FFB-6509-491F-B3F7-B82AC52DEB87}" type="parTrans" cxnId="{76B95A36-41D2-42FB-9A33-80085C765206}">
      <dgm:prSet/>
      <dgm:spPr/>
      <dgm:t>
        <a:bodyPr/>
        <a:lstStyle/>
        <a:p>
          <a:endParaRPr lang="en-US"/>
        </a:p>
      </dgm:t>
    </dgm:pt>
    <dgm:pt modelId="{D2AA9B54-B7D0-443C-9ABA-85DEB75D71CE}" type="sibTrans" cxnId="{76B95A36-41D2-42FB-9A33-80085C765206}">
      <dgm:prSet/>
      <dgm:spPr/>
      <dgm:t>
        <a:bodyPr/>
        <a:lstStyle/>
        <a:p>
          <a:endParaRPr lang="en-US"/>
        </a:p>
      </dgm:t>
    </dgm:pt>
    <dgm:pt modelId="{1FE325D9-FCD8-4FD4-9833-FEDE8A7F165C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High accuracy but lower recall across models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E6190A-200E-4E8B-AFE4-3CA4D22E3890}" type="parTrans" cxnId="{E6254E92-D031-45BA-91A8-E037FDEDC33C}">
      <dgm:prSet/>
      <dgm:spPr/>
      <dgm:t>
        <a:bodyPr/>
        <a:lstStyle/>
        <a:p>
          <a:endParaRPr lang="en-US"/>
        </a:p>
      </dgm:t>
    </dgm:pt>
    <dgm:pt modelId="{FD3E185D-E85B-4213-98F2-739D51146BB0}" type="sibTrans" cxnId="{E6254E92-D031-45BA-91A8-E037FDEDC33C}">
      <dgm:prSet/>
      <dgm:spPr/>
      <dgm:t>
        <a:bodyPr/>
        <a:lstStyle/>
        <a:p>
          <a:endParaRPr lang="en-US"/>
        </a:p>
      </dgm:t>
    </dgm:pt>
    <dgm:pt modelId="{AB477EE7-B930-42B5-93F8-8C7DECE2E606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Default parameters performed well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E01D3D-D29A-4616-ACB8-3E6A0A9E2B9C}" type="parTrans" cxnId="{B788E1FB-FBB5-47FE-AEC0-A7901DD4DBF9}">
      <dgm:prSet/>
      <dgm:spPr/>
      <dgm:t>
        <a:bodyPr/>
        <a:lstStyle/>
        <a:p>
          <a:endParaRPr lang="en-US"/>
        </a:p>
      </dgm:t>
    </dgm:pt>
    <dgm:pt modelId="{CEF314B8-6D74-4363-94E1-D67968E6B967}" type="sibTrans" cxnId="{B788E1FB-FBB5-47FE-AEC0-A7901DD4DBF9}">
      <dgm:prSet/>
      <dgm:spPr/>
      <dgm:t>
        <a:bodyPr/>
        <a:lstStyle/>
        <a:p>
          <a:endParaRPr lang="en-US"/>
        </a:p>
      </dgm:t>
    </dgm:pt>
    <dgm:pt modelId="{8A5D8FAB-7AC1-48E6-9275-3AD2F3B55D04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Importance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C8EF84-A325-40E2-81FC-DA46590086BF}" type="parTrans" cxnId="{7BBBE9D1-87AF-47A7-AC9A-7DAAC01960D4}">
      <dgm:prSet/>
      <dgm:spPr/>
      <dgm:t>
        <a:bodyPr/>
        <a:lstStyle/>
        <a:p>
          <a:endParaRPr lang="en-US"/>
        </a:p>
      </dgm:t>
    </dgm:pt>
    <dgm:pt modelId="{84C477CB-AD7C-44DA-A0DF-3A9F9891E5A7}" type="sibTrans" cxnId="{7BBBE9D1-87AF-47A7-AC9A-7DAAC01960D4}">
      <dgm:prSet/>
      <dgm:spPr/>
      <dgm:t>
        <a:bodyPr/>
        <a:lstStyle/>
        <a:p>
          <a:endParaRPr lang="en-US"/>
        </a:p>
      </dgm:t>
    </dgm:pt>
    <dgm:pt modelId="{FEB607F7-5DAE-4009-A686-D6F70155820B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Duration strongest predictor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F94F9F-66E8-49DD-A07C-2C334A123896}" type="parTrans" cxnId="{3F9D1622-EB8D-4B9D-8914-3CC71B918639}">
      <dgm:prSet/>
      <dgm:spPr/>
      <dgm:t>
        <a:bodyPr/>
        <a:lstStyle/>
        <a:p>
          <a:endParaRPr lang="en-US"/>
        </a:p>
      </dgm:t>
    </dgm:pt>
    <dgm:pt modelId="{82AB8B6D-A28B-4BF6-879C-27F6E2FB938B}" type="sibTrans" cxnId="{3F9D1622-EB8D-4B9D-8914-3CC71B918639}">
      <dgm:prSet/>
      <dgm:spPr/>
      <dgm:t>
        <a:bodyPr/>
        <a:lstStyle/>
        <a:p>
          <a:endParaRPr lang="en-US"/>
        </a:p>
      </dgm:t>
    </dgm:pt>
    <dgm:pt modelId="{5A9D5EBE-36CC-480C-8F0A-050BDDF8089A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Previous success significant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F59509-3185-4D8A-AFBA-7E798F35BF64}" type="parTrans" cxnId="{2E5303AE-4736-4BA4-8730-6E901F18B54D}">
      <dgm:prSet/>
      <dgm:spPr/>
      <dgm:t>
        <a:bodyPr/>
        <a:lstStyle/>
        <a:p>
          <a:endParaRPr lang="en-US"/>
        </a:p>
      </dgm:t>
    </dgm:pt>
    <dgm:pt modelId="{509A7A2C-C989-4272-9B27-CC84B3638BC0}" type="sibTrans" cxnId="{2E5303AE-4736-4BA4-8730-6E901F18B54D}">
      <dgm:prSet/>
      <dgm:spPr/>
      <dgm:t>
        <a:bodyPr/>
        <a:lstStyle/>
        <a:p>
          <a:endParaRPr lang="en-US"/>
        </a:p>
      </dgm:t>
    </dgm:pt>
    <dgm:pt modelId="{794FE350-2C40-4607-899F-6F7F60488831}">
      <dgm:prSet custT="1"/>
      <dgm:spPr/>
      <dgm:t>
        <a:bodyPr/>
        <a:lstStyle/>
        <a:p>
          <a:r>
            <a:rPr lang="en-IN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Demographic factors moderate influence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1D94F4-F421-436D-BD1E-3C7F7602C482}" type="parTrans" cxnId="{49CB331C-EBDB-4A02-A105-D0AA2AC24CC8}">
      <dgm:prSet/>
      <dgm:spPr/>
      <dgm:t>
        <a:bodyPr/>
        <a:lstStyle/>
        <a:p>
          <a:endParaRPr lang="en-US"/>
        </a:p>
      </dgm:t>
    </dgm:pt>
    <dgm:pt modelId="{E4979E59-1FB2-446D-80DE-D51B0A55DBF3}" type="sibTrans" cxnId="{49CB331C-EBDB-4A02-A105-D0AA2AC24CC8}">
      <dgm:prSet/>
      <dgm:spPr/>
      <dgm:t>
        <a:bodyPr/>
        <a:lstStyle/>
        <a:p>
          <a:endParaRPr lang="en-US"/>
        </a:p>
      </dgm:t>
    </dgm:pt>
    <dgm:pt modelId="{2EB6C8F8-5F23-9941-B0E0-0594F1F7E113}" type="pres">
      <dgm:prSet presAssocID="{9153FDFC-2FAA-4F95-A56B-36BFCCBBA19F}" presName="linear" presStyleCnt="0">
        <dgm:presLayoutVars>
          <dgm:dir/>
          <dgm:animLvl val="lvl"/>
          <dgm:resizeHandles val="exact"/>
        </dgm:presLayoutVars>
      </dgm:prSet>
      <dgm:spPr/>
    </dgm:pt>
    <dgm:pt modelId="{281C993E-BC94-DE48-8CD6-A816ECB87460}" type="pres">
      <dgm:prSet presAssocID="{B2383BE4-4CA7-4AE6-A26F-179B278E6A28}" presName="parentLin" presStyleCnt="0"/>
      <dgm:spPr/>
    </dgm:pt>
    <dgm:pt modelId="{E3D49068-9032-0A40-9917-635A6EBFF7EF}" type="pres">
      <dgm:prSet presAssocID="{B2383BE4-4CA7-4AE6-A26F-179B278E6A28}" presName="parentLeftMargin" presStyleLbl="node1" presStyleIdx="0" presStyleCnt="2"/>
      <dgm:spPr/>
    </dgm:pt>
    <dgm:pt modelId="{69FF1898-FD2C-E241-A1C7-D921B473C7C3}" type="pres">
      <dgm:prSet presAssocID="{B2383BE4-4CA7-4AE6-A26F-179B278E6A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C7F338-7B86-1748-B229-09B32F93D05C}" type="pres">
      <dgm:prSet presAssocID="{B2383BE4-4CA7-4AE6-A26F-179B278E6A28}" presName="negativeSpace" presStyleCnt="0"/>
      <dgm:spPr/>
    </dgm:pt>
    <dgm:pt modelId="{531BB38A-A118-CE41-86AC-CF5B03CFEEFB}" type="pres">
      <dgm:prSet presAssocID="{B2383BE4-4CA7-4AE6-A26F-179B278E6A28}" presName="childText" presStyleLbl="conFgAcc1" presStyleIdx="0" presStyleCnt="2">
        <dgm:presLayoutVars>
          <dgm:bulletEnabled val="1"/>
        </dgm:presLayoutVars>
      </dgm:prSet>
      <dgm:spPr/>
    </dgm:pt>
    <dgm:pt modelId="{CCBD3462-BA1F-2541-B092-06225E9106A2}" type="pres">
      <dgm:prSet presAssocID="{AFDAF9CC-CB69-41DD-AD06-9E286FE44A9D}" presName="spaceBetweenRectangles" presStyleCnt="0"/>
      <dgm:spPr/>
    </dgm:pt>
    <dgm:pt modelId="{20372CEB-F6A0-784E-B268-67F36676B334}" type="pres">
      <dgm:prSet presAssocID="{8A5D8FAB-7AC1-48E6-9275-3AD2F3B55D04}" presName="parentLin" presStyleCnt="0"/>
      <dgm:spPr/>
    </dgm:pt>
    <dgm:pt modelId="{0F1FA841-B1FD-B541-B66D-34A512F16F20}" type="pres">
      <dgm:prSet presAssocID="{8A5D8FAB-7AC1-48E6-9275-3AD2F3B55D04}" presName="parentLeftMargin" presStyleLbl="node1" presStyleIdx="0" presStyleCnt="2"/>
      <dgm:spPr/>
    </dgm:pt>
    <dgm:pt modelId="{7EFC974C-889E-0A4D-8CDE-805DF424CC22}" type="pres">
      <dgm:prSet presAssocID="{8A5D8FAB-7AC1-48E6-9275-3AD2F3B55D0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6FCDF90-D921-D348-9D17-D9EE9D42C34F}" type="pres">
      <dgm:prSet presAssocID="{8A5D8FAB-7AC1-48E6-9275-3AD2F3B55D04}" presName="negativeSpace" presStyleCnt="0"/>
      <dgm:spPr/>
    </dgm:pt>
    <dgm:pt modelId="{64B3E477-76A0-E740-B219-ECD05EE900FA}" type="pres">
      <dgm:prSet presAssocID="{8A5D8FAB-7AC1-48E6-9275-3AD2F3B55D0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C95A015-0A60-7C4D-BB75-0C529B6431D3}" type="presOf" srcId="{4F511B19-98E9-43B7-B55F-F14BF478F0AA}" destId="{531BB38A-A118-CE41-86AC-CF5B03CFEEFB}" srcOrd="0" destOrd="0" presId="urn:microsoft.com/office/officeart/2005/8/layout/list1"/>
    <dgm:cxn modelId="{49CB331C-EBDB-4A02-A105-D0AA2AC24CC8}" srcId="{8A5D8FAB-7AC1-48E6-9275-3AD2F3B55D04}" destId="{794FE350-2C40-4607-899F-6F7F60488831}" srcOrd="2" destOrd="0" parTransId="{0F1D94F4-F421-436D-BD1E-3C7F7602C482}" sibTransId="{E4979E59-1FB2-446D-80DE-D51B0A55DBF3}"/>
    <dgm:cxn modelId="{3F9D1622-EB8D-4B9D-8914-3CC71B918639}" srcId="{8A5D8FAB-7AC1-48E6-9275-3AD2F3B55D04}" destId="{FEB607F7-5DAE-4009-A686-D6F70155820B}" srcOrd="0" destOrd="0" parTransId="{FFF94F9F-66E8-49DD-A07C-2C334A123896}" sibTransId="{82AB8B6D-A28B-4BF6-879C-27F6E2FB938B}"/>
    <dgm:cxn modelId="{76B95A36-41D2-42FB-9A33-80085C765206}" srcId="{B2383BE4-4CA7-4AE6-A26F-179B278E6A28}" destId="{4F511B19-98E9-43B7-B55F-F14BF478F0AA}" srcOrd="0" destOrd="0" parTransId="{C5643FFB-6509-491F-B3F7-B82AC52DEB87}" sibTransId="{D2AA9B54-B7D0-443C-9ABA-85DEB75D71CE}"/>
    <dgm:cxn modelId="{5381FD3A-9BDB-EA4E-9B00-751CDB142F8D}" type="presOf" srcId="{8A5D8FAB-7AC1-48E6-9275-3AD2F3B55D04}" destId="{7EFC974C-889E-0A4D-8CDE-805DF424CC22}" srcOrd="1" destOrd="0" presId="urn:microsoft.com/office/officeart/2005/8/layout/list1"/>
    <dgm:cxn modelId="{9F31FE5E-8170-1C42-9856-CB52299C818C}" type="presOf" srcId="{B2383BE4-4CA7-4AE6-A26F-179B278E6A28}" destId="{69FF1898-FD2C-E241-A1C7-D921B473C7C3}" srcOrd="1" destOrd="0" presId="urn:microsoft.com/office/officeart/2005/8/layout/list1"/>
    <dgm:cxn modelId="{E7C8358A-AE52-4649-8314-04906ED053A9}" srcId="{9153FDFC-2FAA-4F95-A56B-36BFCCBBA19F}" destId="{B2383BE4-4CA7-4AE6-A26F-179B278E6A28}" srcOrd="0" destOrd="0" parTransId="{583B2F83-6AFE-44D2-A4B9-0674C458229C}" sibTransId="{AFDAF9CC-CB69-41DD-AD06-9E286FE44A9D}"/>
    <dgm:cxn modelId="{E6254E92-D031-45BA-91A8-E037FDEDC33C}" srcId="{B2383BE4-4CA7-4AE6-A26F-179B278E6A28}" destId="{1FE325D9-FCD8-4FD4-9833-FEDE8A7F165C}" srcOrd="1" destOrd="0" parTransId="{7EE6190A-200E-4E8B-AFE4-3CA4D22E3890}" sibTransId="{FD3E185D-E85B-4213-98F2-739D51146BB0}"/>
    <dgm:cxn modelId="{813FDE94-DB61-034C-8893-02D8B14B776D}" type="presOf" srcId="{B2383BE4-4CA7-4AE6-A26F-179B278E6A28}" destId="{E3D49068-9032-0A40-9917-635A6EBFF7EF}" srcOrd="0" destOrd="0" presId="urn:microsoft.com/office/officeart/2005/8/layout/list1"/>
    <dgm:cxn modelId="{2E5303AE-4736-4BA4-8730-6E901F18B54D}" srcId="{8A5D8FAB-7AC1-48E6-9275-3AD2F3B55D04}" destId="{5A9D5EBE-36CC-480C-8F0A-050BDDF8089A}" srcOrd="1" destOrd="0" parTransId="{94F59509-3185-4D8A-AFBA-7E798F35BF64}" sibTransId="{509A7A2C-C989-4272-9B27-CC84B3638BC0}"/>
    <dgm:cxn modelId="{F92F3EBE-4F20-0A4C-BE3E-312ABAD21536}" type="presOf" srcId="{8A5D8FAB-7AC1-48E6-9275-3AD2F3B55D04}" destId="{0F1FA841-B1FD-B541-B66D-34A512F16F20}" srcOrd="0" destOrd="0" presId="urn:microsoft.com/office/officeart/2005/8/layout/list1"/>
    <dgm:cxn modelId="{1AF277C0-E5EF-774D-8276-61908E077998}" type="presOf" srcId="{9153FDFC-2FAA-4F95-A56B-36BFCCBBA19F}" destId="{2EB6C8F8-5F23-9941-B0E0-0594F1F7E113}" srcOrd="0" destOrd="0" presId="urn:microsoft.com/office/officeart/2005/8/layout/list1"/>
    <dgm:cxn modelId="{7BBBE9D1-87AF-47A7-AC9A-7DAAC01960D4}" srcId="{9153FDFC-2FAA-4F95-A56B-36BFCCBBA19F}" destId="{8A5D8FAB-7AC1-48E6-9275-3AD2F3B55D04}" srcOrd="1" destOrd="0" parTransId="{01C8EF84-A325-40E2-81FC-DA46590086BF}" sibTransId="{84C477CB-AD7C-44DA-A0DF-3A9F9891E5A7}"/>
    <dgm:cxn modelId="{9A41B0D8-CF9A-6E42-8877-0F5D7116131F}" type="presOf" srcId="{1FE325D9-FCD8-4FD4-9833-FEDE8A7F165C}" destId="{531BB38A-A118-CE41-86AC-CF5B03CFEEFB}" srcOrd="0" destOrd="1" presId="urn:microsoft.com/office/officeart/2005/8/layout/list1"/>
    <dgm:cxn modelId="{570135D9-5DA8-9147-BD01-94761B6C799B}" type="presOf" srcId="{FEB607F7-5DAE-4009-A686-D6F70155820B}" destId="{64B3E477-76A0-E740-B219-ECD05EE900FA}" srcOrd="0" destOrd="0" presId="urn:microsoft.com/office/officeart/2005/8/layout/list1"/>
    <dgm:cxn modelId="{64DBCCDA-599E-6548-B5AE-6D311C9E7591}" type="presOf" srcId="{794FE350-2C40-4607-899F-6F7F60488831}" destId="{64B3E477-76A0-E740-B219-ECD05EE900FA}" srcOrd="0" destOrd="2" presId="urn:microsoft.com/office/officeart/2005/8/layout/list1"/>
    <dgm:cxn modelId="{6FAF26E7-AE0C-C444-9688-D64469A2B364}" type="presOf" srcId="{AB477EE7-B930-42B5-93F8-8C7DECE2E606}" destId="{531BB38A-A118-CE41-86AC-CF5B03CFEEFB}" srcOrd="0" destOrd="2" presId="urn:microsoft.com/office/officeart/2005/8/layout/list1"/>
    <dgm:cxn modelId="{72E4CAEE-FF4D-264E-93CD-8DC7214D45F6}" type="presOf" srcId="{5A9D5EBE-36CC-480C-8F0A-050BDDF8089A}" destId="{64B3E477-76A0-E740-B219-ECD05EE900FA}" srcOrd="0" destOrd="1" presId="urn:microsoft.com/office/officeart/2005/8/layout/list1"/>
    <dgm:cxn modelId="{B788E1FB-FBB5-47FE-AEC0-A7901DD4DBF9}" srcId="{B2383BE4-4CA7-4AE6-A26F-179B278E6A28}" destId="{AB477EE7-B930-42B5-93F8-8C7DECE2E606}" srcOrd="2" destOrd="0" parTransId="{F4E01D3D-D29A-4616-ACB8-3E6A0A9E2B9C}" sibTransId="{CEF314B8-6D74-4363-94E1-D67968E6B967}"/>
    <dgm:cxn modelId="{CED2170A-7644-7144-8A69-2C0F5219733B}" type="presParOf" srcId="{2EB6C8F8-5F23-9941-B0E0-0594F1F7E113}" destId="{281C993E-BC94-DE48-8CD6-A816ECB87460}" srcOrd="0" destOrd="0" presId="urn:microsoft.com/office/officeart/2005/8/layout/list1"/>
    <dgm:cxn modelId="{80299FA4-E2F3-EB44-BE5D-0C609D53BA3D}" type="presParOf" srcId="{281C993E-BC94-DE48-8CD6-A816ECB87460}" destId="{E3D49068-9032-0A40-9917-635A6EBFF7EF}" srcOrd="0" destOrd="0" presId="urn:microsoft.com/office/officeart/2005/8/layout/list1"/>
    <dgm:cxn modelId="{0F050256-6AB8-3E40-86D6-CD6160EE9AF6}" type="presParOf" srcId="{281C993E-BC94-DE48-8CD6-A816ECB87460}" destId="{69FF1898-FD2C-E241-A1C7-D921B473C7C3}" srcOrd="1" destOrd="0" presId="urn:microsoft.com/office/officeart/2005/8/layout/list1"/>
    <dgm:cxn modelId="{AED90E30-A94A-014A-82C4-A5DDD0F4AA3C}" type="presParOf" srcId="{2EB6C8F8-5F23-9941-B0E0-0594F1F7E113}" destId="{6FC7F338-7B86-1748-B229-09B32F93D05C}" srcOrd="1" destOrd="0" presId="urn:microsoft.com/office/officeart/2005/8/layout/list1"/>
    <dgm:cxn modelId="{B62A8835-E67F-C04B-BFDE-E4CA5353F134}" type="presParOf" srcId="{2EB6C8F8-5F23-9941-B0E0-0594F1F7E113}" destId="{531BB38A-A118-CE41-86AC-CF5B03CFEEFB}" srcOrd="2" destOrd="0" presId="urn:microsoft.com/office/officeart/2005/8/layout/list1"/>
    <dgm:cxn modelId="{87475FB4-EE30-4A43-8AD6-0F3D520643CD}" type="presParOf" srcId="{2EB6C8F8-5F23-9941-B0E0-0594F1F7E113}" destId="{CCBD3462-BA1F-2541-B092-06225E9106A2}" srcOrd="3" destOrd="0" presId="urn:microsoft.com/office/officeart/2005/8/layout/list1"/>
    <dgm:cxn modelId="{CE376784-6D8A-6B4D-A2AB-031354548083}" type="presParOf" srcId="{2EB6C8F8-5F23-9941-B0E0-0594F1F7E113}" destId="{20372CEB-F6A0-784E-B268-67F36676B334}" srcOrd="4" destOrd="0" presId="urn:microsoft.com/office/officeart/2005/8/layout/list1"/>
    <dgm:cxn modelId="{C0C9A99F-297A-EA40-8713-E4698B61A530}" type="presParOf" srcId="{20372CEB-F6A0-784E-B268-67F36676B334}" destId="{0F1FA841-B1FD-B541-B66D-34A512F16F20}" srcOrd="0" destOrd="0" presId="urn:microsoft.com/office/officeart/2005/8/layout/list1"/>
    <dgm:cxn modelId="{5DF40632-233A-1048-9467-1EE94436D75C}" type="presParOf" srcId="{20372CEB-F6A0-784E-B268-67F36676B334}" destId="{7EFC974C-889E-0A4D-8CDE-805DF424CC22}" srcOrd="1" destOrd="0" presId="urn:microsoft.com/office/officeart/2005/8/layout/list1"/>
    <dgm:cxn modelId="{72450424-2800-5D46-A1F3-55398B48ADBD}" type="presParOf" srcId="{2EB6C8F8-5F23-9941-B0E0-0594F1F7E113}" destId="{06FCDF90-D921-D348-9D17-D9EE9D42C34F}" srcOrd="5" destOrd="0" presId="urn:microsoft.com/office/officeart/2005/8/layout/list1"/>
    <dgm:cxn modelId="{35DE060E-3C42-8748-AE12-4C07FE31CCB7}" type="presParOf" srcId="{2EB6C8F8-5F23-9941-B0E0-0594F1F7E113}" destId="{64B3E477-76A0-E740-B219-ECD05EE900F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AC47D9-B18E-4C1C-B48E-43C09120B6C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4D64BF-1B9D-4174-8209-AB866E96DB2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Engineering</a:t>
          </a:r>
        </a:p>
      </dgm:t>
    </dgm:pt>
    <dgm:pt modelId="{4D29419F-D46B-43B5-A0D6-17AD789CF3D1}" type="parTrans" cxnId="{AEE4B578-3D77-48C7-80ED-6F716F16FD06}">
      <dgm:prSet/>
      <dgm:spPr/>
      <dgm:t>
        <a:bodyPr/>
        <a:lstStyle/>
        <a:p>
          <a:endParaRPr lang="en-US"/>
        </a:p>
      </dgm:t>
    </dgm:pt>
    <dgm:pt modelId="{FF86F3A3-F8E1-49F8-8887-F28E1334D5B3}" type="sibTrans" cxnId="{AEE4B578-3D77-48C7-80ED-6F716F16FD06}">
      <dgm:prSet/>
      <dgm:spPr/>
      <dgm:t>
        <a:bodyPr/>
        <a:lstStyle/>
        <a:p>
          <a:endParaRPr lang="en-US"/>
        </a:p>
      </dgm:t>
    </dgm:pt>
    <dgm:pt modelId="{881E20BB-E915-47C3-860B-A65CF6935AA3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</dgm:t>
    </dgm:pt>
    <dgm:pt modelId="{77D259E2-3495-4BCF-9872-0B2EB6F1073E}" type="parTrans" cxnId="{D0372CFD-FCF4-44FE-859F-499BC0EA6465}">
      <dgm:prSet/>
      <dgm:spPr/>
      <dgm:t>
        <a:bodyPr/>
        <a:lstStyle/>
        <a:p>
          <a:endParaRPr lang="en-US"/>
        </a:p>
      </dgm:t>
    </dgm:pt>
    <dgm:pt modelId="{54E0E5D8-8AAF-41B9-80F7-07257FA43A3A}" type="sibTrans" cxnId="{D0372CFD-FCF4-44FE-859F-499BC0EA6465}">
      <dgm:prSet/>
      <dgm:spPr/>
      <dgm:t>
        <a:bodyPr/>
        <a:lstStyle/>
        <a:p>
          <a:endParaRPr lang="en-US"/>
        </a:p>
      </dgm:t>
    </dgm:pt>
    <dgm:pt modelId="{C7DF2E24-3682-4F0E-8A32-CD2FFC7519D1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Create interaction features</a:t>
          </a:r>
        </a:p>
      </dgm:t>
    </dgm:pt>
    <dgm:pt modelId="{AC48520F-E1FE-4858-99F9-CE38BDEA1FD9}" type="parTrans" cxnId="{F2C93679-D33C-4ECF-9A98-668F3A197060}">
      <dgm:prSet/>
      <dgm:spPr/>
      <dgm:t>
        <a:bodyPr/>
        <a:lstStyle/>
        <a:p>
          <a:endParaRPr lang="en-US"/>
        </a:p>
      </dgm:t>
    </dgm:pt>
    <dgm:pt modelId="{30614FED-4AE6-4483-9B1D-94006A1A32B6}" type="sibTrans" cxnId="{F2C93679-D33C-4ECF-9A98-668F3A197060}">
      <dgm:prSet/>
      <dgm:spPr/>
      <dgm:t>
        <a:bodyPr/>
        <a:lstStyle/>
        <a:p>
          <a:endParaRPr lang="en-US"/>
        </a:p>
      </dgm:t>
    </dgm:pt>
    <dgm:pt modelId="{7A823FF8-63E2-4FFE-9541-8390F41CDBA7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Apply sophisticated scaling</a:t>
          </a:r>
        </a:p>
      </dgm:t>
    </dgm:pt>
    <dgm:pt modelId="{EC333F8D-02C9-4DD1-BD9B-FB374B077DEF}" type="parTrans" cxnId="{4FCF0452-8031-4E9B-B9C0-31ECA60D865F}">
      <dgm:prSet/>
      <dgm:spPr/>
      <dgm:t>
        <a:bodyPr/>
        <a:lstStyle/>
        <a:p>
          <a:endParaRPr lang="en-US"/>
        </a:p>
      </dgm:t>
    </dgm:pt>
    <dgm:pt modelId="{36E9E16F-C97D-416E-AFC0-C11A2175DF28}" type="sibTrans" cxnId="{4FCF0452-8031-4E9B-B9C0-31ECA60D865F}">
      <dgm:prSet/>
      <dgm:spPr/>
      <dgm:t>
        <a:bodyPr/>
        <a:lstStyle/>
        <a:p>
          <a:endParaRPr lang="en-US"/>
        </a:p>
      </dgm:t>
    </dgm:pt>
    <dgm:pt modelId="{3585E952-8A34-48E5-9529-14BEE837A957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custom features</a:t>
          </a:r>
        </a:p>
      </dgm:t>
    </dgm:pt>
    <dgm:pt modelId="{492BD47C-E627-4D3D-A35F-60773E321FD4}" type="parTrans" cxnId="{733DD872-0B95-44A3-ABBA-2770AC5BFA94}">
      <dgm:prSet/>
      <dgm:spPr/>
      <dgm:t>
        <a:bodyPr/>
        <a:lstStyle/>
        <a:p>
          <a:endParaRPr lang="en-US"/>
        </a:p>
      </dgm:t>
    </dgm:pt>
    <dgm:pt modelId="{518CD79E-7227-4C38-B88D-714781C90E90}" type="sibTrans" cxnId="{733DD872-0B95-44A3-ABBA-2770AC5BFA94}">
      <dgm:prSet/>
      <dgm:spPr/>
      <dgm:t>
        <a:bodyPr/>
        <a:lstStyle/>
        <a:p>
          <a:endParaRPr lang="en-US"/>
        </a:p>
      </dgm:t>
    </dgm:pt>
    <dgm:pt modelId="{DFA136C3-0F76-453A-9809-D278EA4BDCC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Model</a:t>
          </a:r>
        </a:p>
      </dgm:t>
    </dgm:pt>
    <dgm:pt modelId="{4F641381-C3F1-41B9-A77F-83B03332234E}" type="parTrans" cxnId="{D6914C1D-62AB-447E-B718-52F77EFFF23D}">
      <dgm:prSet/>
      <dgm:spPr/>
      <dgm:t>
        <a:bodyPr/>
        <a:lstStyle/>
        <a:p>
          <a:endParaRPr lang="en-US"/>
        </a:p>
      </dgm:t>
    </dgm:pt>
    <dgm:pt modelId="{09444B85-7D81-4A47-AC6F-8F63E00DFBFA}" type="sibTrans" cxnId="{D6914C1D-62AB-447E-B718-52F77EFFF23D}">
      <dgm:prSet/>
      <dgm:spPr/>
      <dgm:t>
        <a:bodyPr/>
        <a:lstStyle/>
        <a:p>
          <a:endParaRPr lang="en-US"/>
        </a:p>
      </dgm:t>
    </dgm:pt>
    <dgm:pt modelId="{EF927B67-B6CE-461A-9F2A-5A1ACEC74526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Model Improvements</a:t>
          </a:r>
        </a:p>
      </dgm:t>
    </dgm:pt>
    <dgm:pt modelId="{FC5B04F0-F279-4697-A4F5-9DDAA2A6926F}" type="parTrans" cxnId="{EB9BFE61-145C-46B4-AF31-AFCC259FDF73}">
      <dgm:prSet/>
      <dgm:spPr/>
      <dgm:t>
        <a:bodyPr/>
        <a:lstStyle/>
        <a:p>
          <a:endParaRPr lang="en-US"/>
        </a:p>
      </dgm:t>
    </dgm:pt>
    <dgm:pt modelId="{EAF2B8B8-7175-445A-9776-C87AB949A564}" type="sibTrans" cxnId="{EB9BFE61-145C-46B4-AF31-AFCC259FDF73}">
      <dgm:prSet/>
      <dgm:spPr/>
      <dgm:t>
        <a:bodyPr/>
        <a:lstStyle/>
        <a:p>
          <a:endParaRPr lang="en-US"/>
        </a:p>
      </dgm:t>
    </dgm:pt>
    <dgm:pt modelId="{A2A90416-0586-4A6F-B48D-D67C89616F87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SMOTE for class imbalance</a:t>
          </a:r>
        </a:p>
      </dgm:t>
    </dgm:pt>
    <dgm:pt modelId="{C333EDB8-93F3-4E49-8AA8-8AEDE793D529}" type="parTrans" cxnId="{B982CF11-1A73-4C9D-AC0F-7F68DA224E07}">
      <dgm:prSet/>
      <dgm:spPr/>
      <dgm:t>
        <a:bodyPr/>
        <a:lstStyle/>
        <a:p>
          <a:endParaRPr lang="en-US"/>
        </a:p>
      </dgm:t>
    </dgm:pt>
    <dgm:pt modelId="{EE6DF8E2-AEAD-4DED-A056-3B506B940A09}" type="sibTrans" cxnId="{B982CF11-1A73-4C9D-AC0F-7F68DA224E07}">
      <dgm:prSet/>
      <dgm:spPr/>
      <dgm:t>
        <a:bodyPr/>
        <a:lstStyle/>
        <a:p>
          <a:endParaRPr lang="en-US"/>
        </a:p>
      </dgm:t>
    </dgm:pt>
    <dgm:pt modelId="{80432119-832D-4C68-98D3-15DC57F8C6E8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Try ensemble methods</a:t>
          </a:r>
        </a:p>
      </dgm:t>
    </dgm:pt>
    <dgm:pt modelId="{52536681-B71A-4657-BAD7-1C1A3498AACA}" type="parTrans" cxnId="{2C17D279-5739-4239-A90E-C5ABEBAE25B6}">
      <dgm:prSet/>
      <dgm:spPr/>
      <dgm:t>
        <a:bodyPr/>
        <a:lstStyle/>
        <a:p>
          <a:endParaRPr lang="en-US"/>
        </a:p>
      </dgm:t>
    </dgm:pt>
    <dgm:pt modelId="{CD62B56D-2778-4FFE-8694-075007562CB7}" type="sibTrans" cxnId="{2C17D279-5739-4239-A90E-C5ABEBAE25B6}">
      <dgm:prSet/>
      <dgm:spPr/>
      <dgm:t>
        <a:bodyPr/>
        <a:lstStyle/>
        <a:p>
          <a:endParaRPr lang="en-US"/>
        </a:p>
      </dgm:t>
    </dgm:pt>
    <dgm:pt modelId="{3EE66CBE-DD78-412B-B717-8576FF8ECCD8}">
      <dgm:prSet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Explore deep learning</a:t>
          </a:r>
        </a:p>
      </dgm:t>
    </dgm:pt>
    <dgm:pt modelId="{09BC613D-BEF1-4046-9DBB-5320B7CE0A13}" type="sibTrans" cxnId="{5E00F314-F64A-42DA-BEFB-E913D7CC56DF}">
      <dgm:prSet/>
      <dgm:spPr/>
      <dgm:t>
        <a:bodyPr/>
        <a:lstStyle/>
        <a:p>
          <a:endParaRPr lang="en-US"/>
        </a:p>
      </dgm:t>
    </dgm:pt>
    <dgm:pt modelId="{CF9EB176-7597-4B56-BE94-C06CCA56F481}" type="parTrans" cxnId="{5E00F314-F64A-42DA-BEFB-E913D7CC56DF}">
      <dgm:prSet/>
      <dgm:spPr/>
      <dgm:t>
        <a:bodyPr/>
        <a:lstStyle/>
        <a:p>
          <a:endParaRPr lang="en-US"/>
        </a:p>
      </dgm:t>
    </dgm:pt>
    <dgm:pt modelId="{C11BDDF1-CFBA-3845-A800-5E4F929ED4DA}" type="pres">
      <dgm:prSet presAssocID="{B8AC47D9-B18E-4C1C-B48E-43C09120B6C5}" presName="Name0" presStyleCnt="0">
        <dgm:presLayoutVars>
          <dgm:dir/>
          <dgm:animLvl val="lvl"/>
          <dgm:resizeHandles val="exact"/>
        </dgm:presLayoutVars>
      </dgm:prSet>
      <dgm:spPr/>
    </dgm:pt>
    <dgm:pt modelId="{6E24174A-20BA-094F-83D1-2D32AE4CD9FC}" type="pres">
      <dgm:prSet presAssocID="{DFA136C3-0F76-453A-9809-D278EA4BDCCD}" presName="boxAndChildren" presStyleCnt="0"/>
      <dgm:spPr/>
    </dgm:pt>
    <dgm:pt modelId="{385AD082-61C7-C646-8391-5DA3349C9F22}" type="pres">
      <dgm:prSet presAssocID="{DFA136C3-0F76-453A-9809-D278EA4BDCCD}" presName="parentTextBox" presStyleLbl="alignNode1" presStyleIdx="0" presStyleCnt="2"/>
      <dgm:spPr/>
    </dgm:pt>
    <dgm:pt modelId="{13507A15-53A9-9549-B9F8-A868A2B84C6B}" type="pres">
      <dgm:prSet presAssocID="{DFA136C3-0F76-453A-9809-D278EA4BDCCD}" presName="descendantBox" presStyleLbl="bgAccFollowNode1" presStyleIdx="0" presStyleCnt="2"/>
      <dgm:spPr/>
    </dgm:pt>
    <dgm:pt modelId="{3A4AF1E9-98DD-AE45-9F96-3366DB3A695F}" type="pres">
      <dgm:prSet presAssocID="{FF86F3A3-F8E1-49F8-8887-F28E1334D5B3}" presName="sp" presStyleCnt="0"/>
      <dgm:spPr/>
    </dgm:pt>
    <dgm:pt modelId="{4D5F1D44-B9B2-9A4C-87B5-33AED4C91DD3}" type="pres">
      <dgm:prSet presAssocID="{A34D64BF-1B9D-4174-8209-AB866E96DB27}" presName="arrowAndChildren" presStyleCnt="0"/>
      <dgm:spPr/>
    </dgm:pt>
    <dgm:pt modelId="{1187A1B7-1393-0141-8760-6A82ECA85990}" type="pres">
      <dgm:prSet presAssocID="{A34D64BF-1B9D-4174-8209-AB866E96DB27}" presName="parentTextArrow" presStyleLbl="node1" presStyleIdx="0" presStyleCnt="0"/>
      <dgm:spPr/>
    </dgm:pt>
    <dgm:pt modelId="{8239B514-6BAB-B34A-B230-2672942898D4}" type="pres">
      <dgm:prSet presAssocID="{A34D64BF-1B9D-4174-8209-AB866E96DB27}" presName="arrow" presStyleLbl="alignNode1" presStyleIdx="1" presStyleCnt="2" custLinFactNeighborY="-13018"/>
      <dgm:spPr/>
    </dgm:pt>
    <dgm:pt modelId="{8F25A69E-5530-F149-BB03-BAFFEDEC7FC2}" type="pres">
      <dgm:prSet presAssocID="{A34D64BF-1B9D-4174-8209-AB866E96DB27}" presName="descendantArrow" presStyleLbl="bgAccFollowNode1" presStyleIdx="1" presStyleCnt="2" custLinFactNeighborX="2714" custLinFactNeighborY="239"/>
      <dgm:spPr/>
    </dgm:pt>
  </dgm:ptLst>
  <dgm:cxnLst>
    <dgm:cxn modelId="{B982CF11-1A73-4C9D-AC0F-7F68DA224E07}" srcId="{EF927B67-B6CE-461A-9F2A-5A1ACEC74526}" destId="{A2A90416-0586-4A6F-B48D-D67C89616F87}" srcOrd="0" destOrd="0" parTransId="{C333EDB8-93F3-4E49-8AA8-8AEDE793D529}" sibTransId="{EE6DF8E2-AEAD-4DED-A056-3B506B940A09}"/>
    <dgm:cxn modelId="{5E00F314-F64A-42DA-BEFB-E913D7CC56DF}" srcId="{EF927B67-B6CE-461A-9F2A-5A1ACEC74526}" destId="{3EE66CBE-DD78-412B-B717-8576FF8ECCD8}" srcOrd="2" destOrd="0" parTransId="{CF9EB176-7597-4B56-BE94-C06CCA56F481}" sibTransId="{09BC613D-BEF1-4046-9DBB-5320B7CE0A13}"/>
    <dgm:cxn modelId="{5B14FA1A-2577-7E4B-93AE-801BB6158556}" type="presOf" srcId="{80432119-832D-4C68-98D3-15DC57F8C6E8}" destId="{13507A15-53A9-9549-B9F8-A868A2B84C6B}" srcOrd="0" destOrd="2" presId="urn:microsoft.com/office/officeart/2016/7/layout/VerticalDownArrowProcess"/>
    <dgm:cxn modelId="{D6914C1D-62AB-447E-B718-52F77EFFF23D}" srcId="{B8AC47D9-B18E-4C1C-B48E-43C09120B6C5}" destId="{DFA136C3-0F76-453A-9809-D278EA4BDCCD}" srcOrd="1" destOrd="0" parTransId="{4F641381-C3F1-41B9-A77F-83B03332234E}" sibTransId="{09444B85-7D81-4A47-AC6F-8F63E00DFBFA}"/>
    <dgm:cxn modelId="{9305751F-14A3-8841-BC2F-0335B3CA6B4C}" type="presOf" srcId="{881E20BB-E915-47C3-860B-A65CF6935AA3}" destId="{8F25A69E-5530-F149-BB03-BAFFEDEC7FC2}" srcOrd="0" destOrd="0" presId="urn:microsoft.com/office/officeart/2016/7/layout/VerticalDownArrowProcess"/>
    <dgm:cxn modelId="{A0D95349-57B3-F044-9002-9FFD7B70F44B}" type="presOf" srcId="{3585E952-8A34-48E5-9529-14BEE837A957}" destId="{8F25A69E-5530-F149-BB03-BAFFEDEC7FC2}" srcOrd="0" destOrd="3" presId="urn:microsoft.com/office/officeart/2016/7/layout/VerticalDownArrowProcess"/>
    <dgm:cxn modelId="{4FCF0452-8031-4E9B-B9C0-31ECA60D865F}" srcId="{881E20BB-E915-47C3-860B-A65CF6935AA3}" destId="{7A823FF8-63E2-4FFE-9541-8390F41CDBA7}" srcOrd="1" destOrd="0" parTransId="{EC333F8D-02C9-4DD1-BD9B-FB374B077DEF}" sibTransId="{36E9E16F-C97D-416E-AFC0-C11A2175DF28}"/>
    <dgm:cxn modelId="{67FB105C-51CF-A545-95FA-71E0F63A7E1D}" type="presOf" srcId="{7A823FF8-63E2-4FFE-9541-8390F41CDBA7}" destId="{8F25A69E-5530-F149-BB03-BAFFEDEC7FC2}" srcOrd="0" destOrd="2" presId="urn:microsoft.com/office/officeart/2016/7/layout/VerticalDownArrowProcess"/>
    <dgm:cxn modelId="{FD62A05F-F150-FB4C-BDC8-9D1740D62582}" type="presOf" srcId="{A34D64BF-1B9D-4174-8209-AB866E96DB27}" destId="{8239B514-6BAB-B34A-B230-2672942898D4}" srcOrd="1" destOrd="0" presId="urn:microsoft.com/office/officeart/2016/7/layout/VerticalDownArrowProcess"/>
    <dgm:cxn modelId="{EB9BFE61-145C-46B4-AF31-AFCC259FDF73}" srcId="{DFA136C3-0F76-453A-9809-D278EA4BDCCD}" destId="{EF927B67-B6CE-461A-9F2A-5A1ACEC74526}" srcOrd="0" destOrd="0" parTransId="{FC5B04F0-F279-4697-A4F5-9DDAA2A6926F}" sibTransId="{EAF2B8B8-7175-445A-9776-C87AB949A564}"/>
    <dgm:cxn modelId="{F62C6564-05E8-D148-9544-7102506D6A68}" type="presOf" srcId="{A2A90416-0586-4A6F-B48D-D67C89616F87}" destId="{13507A15-53A9-9549-B9F8-A868A2B84C6B}" srcOrd="0" destOrd="1" presId="urn:microsoft.com/office/officeart/2016/7/layout/VerticalDownArrowProcess"/>
    <dgm:cxn modelId="{733DD872-0B95-44A3-ABBA-2770AC5BFA94}" srcId="{881E20BB-E915-47C3-860B-A65CF6935AA3}" destId="{3585E952-8A34-48E5-9529-14BEE837A957}" srcOrd="2" destOrd="0" parTransId="{492BD47C-E627-4D3D-A35F-60773E321FD4}" sibTransId="{518CD79E-7227-4C38-B88D-714781C90E90}"/>
    <dgm:cxn modelId="{AEE4B578-3D77-48C7-80ED-6F716F16FD06}" srcId="{B8AC47D9-B18E-4C1C-B48E-43C09120B6C5}" destId="{A34D64BF-1B9D-4174-8209-AB866E96DB27}" srcOrd="0" destOrd="0" parTransId="{4D29419F-D46B-43B5-A0D6-17AD789CF3D1}" sibTransId="{FF86F3A3-F8E1-49F8-8887-F28E1334D5B3}"/>
    <dgm:cxn modelId="{F2C93679-D33C-4ECF-9A98-668F3A197060}" srcId="{881E20BB-E915-47C3-860B-A65CF6935AA3}" destId="{C7DF2E24-3682-4F0E-8A32-CD2FFC7519D1}" srcOrd="0" destOrd="0" parTransId="{AC48520F-E1FE-4858-99F9-CE38BDEA1FD9}" sibTransId="{30614FED-4AE6-4483-9B1D-94006A1A32B6}"/>
    <dgm:cxn modelId="{2C17D279-5739-4239-A90E-C5ABEBAE25B6}" srcId="{EF927B67-B6CE-461A-9F2A-5A1ACEC74526}" destId="{80432119-832D-4C68-98D3-15DC57F8C6E8}" srcOrd="1" destOrd="0" parTransId="{52536681-B71A-4657-BAD7-1C1A3498AACA}" sibTransId="{CD62B56D-2778-4FFE-8694-075007562CB7}"/>
    <dgm:cxn modelId="{B9CF8384-0FE3-154B-A391-BE9123E629F4}" type="presOf" srcId="{B8AC47D9-B18E-4C1C-B48E-43C09120B6C5}" destId="{C11BDDF1-CFBA-3845-A800-5E4F929ED4DA}" srcOrd="0" destOrd="0" presId="urn:microsoft.com/office/officeart/2016/7/layout/VerticalDownArrowProcess"/>
    <dgm:cxn modelId="{907CFD96-369D-D44E-B81F-944B6CE25F07}" type="presOf" srcId="{DFA136C3-0F76-453A-9809-D278EA4BDCCD}" destId="{385AD082-61C7-C646-8391-5DA3349C9F22}" srcOrd="0" destOrd="0" presId="urn:microsoft.com/office/officeart/2016/7/layout/VerticalDownArrowProcess"/>
    <dgm:cxn modelId="{4499A0A8-04AD-8148-9BC5-4C4D5B3BF1DB}" type="presOf" srcId="{EF927B67-B6CE-461A-9F2A-5A1ACEC74526}" destId="{13507A15-53A9-9549-B9F8-A868A2B84C6B}" srcOrd="0" destOrd="0" presId="urn:microsoft.com/office/officeart/2016/7/layout/VerticalDownArrowProcess"/>
    <dgm:cxn modelId="{E72615D1-0C75-304E-9576-3C0AA2FDD523}" type="presOf" srcId="{A34D64BF-1B9D-4174-8209-AB866E96DB27}" destId="{1187A1B7-1393-0141-8760-6A82ECA85990}" srcOrd="0" destOrd="0" presId="urn:microsoft.com/office/officeart/2016/7/layout/VerticalDownArrowProcess"/>
    <dgm:cxn modelId="{C04FA1E6-18ED-DF44-B7C4-CCCAEFD0E3A8}" type="presOf" srcId="{C7DF2E24-3682-4F0E-8A32-CD2FFC7519D1}" destId="{8F25A69E-5530-F149-BB03-BAFFEDEC7FC2}" srcOrd="0" destOrd="1" presId="urn:microsoft.com/office/officeart/2016/7/layout/VerticalDownArrowProcess"/>
    <dgm:cxn modelId="{864CC4E7-82ED-CE44-8C3C-F1B0BBAC4F67}" type="presOf" srcId="{3EE66CBE-DD78-412B-B717-8576FF8ECCD8}" destId="{13507A15-53A9-9549-B9F8-A868A2B84C6B}" srcOrd="0" destOrd="3" presId="urn:microsoft.com/office/officeart/2016/7/layout/VerticalDownArrowProcess"/>
    <dgm:cxn modelId="{D0372CFD-FCF4-44FE-859F-499BC0EA6465}" srcId="{A34D64BF-1B9D-4174-8209-AB866E96DB27}" destId="{881E20BB-E915-47C3-860B-A65CF6935AA3}" srcOrd="0" destOrd="0" parTransId="{77D259E2-3495-4BCF-9872-0B2EB6F1073E}" sibTransId="{54E0E5D8-8AAF-41B9-80F7-07257FA43A3A}"/>
    <dgm:cxn modelId="{0A63358E-721C-F948-87EE-881D9CB2FC84}" type="presParOf" srcId="{C11BDDF1-CFBA-3845-A800-5E4F929ED4DA}" destId="{6E24174A-20BA-094F-83D1-2D32AE4CD9FC}" srcOrd="0" destOrd="0" presId="urn:microsoft.com/office/officeart/2016/7/layout/VerticalDownArrowProcess"/>
    <dgm:cxn modelId="{1F074664-0DCB-BD49-A2A5-A701BFB39683}" type="presParOf" srcId="{6E24174A-20BA-094F-83D1-2D32AE4CD9FC}" destId="{385AD082-61C7-C646-8391-5DA3349C9F22}" srcOrd="0" destOrd="0" presId="urn:microsoft.com/office/officeart/2016/7/layout/VerticalDownArrowProcess"/>
    <dgm:cxn modelId="{633AC157-CE4C-AC47-A26C-0AF96489D0BE}" type="presParOf" srcId="{6E24174A-20BA-094F-83D1-2D32AE4CD9FC}" destId="{13507A15-53A9-9549-B9F8-A868A2B84C6B}" srcOrd="1" destOrd="0" presId="urn:microsoft.com/office/officeart/2016/7/layout/VerticalDownArrowProcess"/>
    <dgm:cxn modelId="{879D2ECE-2581-0A41-A00B-1BBE94148F4F}" type="presParOf" srcId="{C11BDDF1-CFBA-3845-A800-5E4F929ED4DA}" destId="{3A4AF1E9-98DD-AE45-9F96-3366DB3A695F}" srcOrd="1" destOrd="0" presId="urn:microsoft.com/office/officeart/2016/7/layout/VerticalDownArrowProcess"/>
    <dgm:cxn modelId="{F3E5FCF2-518E-E147-B7C5-9EBC9296E06F}" type="presParOf" srcId="{C11BDDF1-CFBA-3845-A800-5E4F929ED4DA}" destId="{4D5F1D44-B9B2-9A4C-87B5-33AED4C91DD3}" srcOrd="2" destOrd="0" presId="urn:microsoft.com/office/officeart/2016/7/layout/VerticalDownArrowProcess"/>
    <dgm:cxn modelId="{6979552E-9E2F-584F-8862-5732DC6AF488}" type="presParOf" srcId="{4D5F1D44-B9B2-9A4C-87B5-33AED4C91DD3}" destId="{1187A1B7-1393-0141-8760-6A82ECA85990}" srcOrd="0" destOrd="0" presId="urn:microsoft.com/office/officeart/2016/7/layout/VerticalDownArrowProcess"/>
    <dgm:cxn modelId="{EF4189A9-34DE-C74C-930B-B80BF27842F8}" type="presParOf" srcId="{4D5F1D44-B9B2-9A4C-87B5-33AED4C91DD3}" destId="{8239B514-6BAB-B34A-B230-2672942898D4}" srcOrd="1" destOrd="0" presId="urn:microsoft.com/office/officeart/2016/7/layout/VerticalDownArrowProcess"/>
    <dgm:cxn modelId="{E0765CF0-C3BD-7346-A6A7-8082C5F7D65E}" type="presParOf" srcId="{4D5F1D44-B9B2-9A4C-87B5-33AED4C91DD3}" destId="{8F25A69E-5530-F149-BB03-BAFFEDEC7FC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63EEE5-694F-4241-BE5C-EC0359FAC1F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EF14B90-399F-4B63-AC06-B607BF5571D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Campaign Optimization:</a:t>
          </a:r>
        </a:p>
      </dgm:t>
    </dgm:pt>
    <dgm:pt modelId="{8169C6F4-4E2F-4035-95CC-AC943CCA5D6D}" type="parTrans" cxnId="{1F6910CC-6FAF-475F-9300-ECC355B041F4}">
      <dgm:prSet/>
      <dgm:spPr/>
      <dgm:t>
        <a:bodyPr/>
        <a:lstStyle/>
        <a:p>
          <a:endParaRPr lang="en-US"/>
        </a:p>
      </dgm:t>
    </dgm:pt>
    <dgm:pt modelId="{E49AD7D6-91CA-409E-8FC2-CF8A18EFB23E}" type="sibTrans" cxnId="{1F6910CC-6FAF-475F-9300-ECC355B041F4}">
      <dgm:prSet/>
      <dgm:spPr/>
      <dgm:t>
        <a:bodyPr/>
        <a:lstStyle/>
        <a:p>
          <a:endParaRPr lang="en-US"/>
        </a:p>
      </dgm:t>
    </dgm:pt>
    <dgm:pt modelId="{24FE560D-9289-4F95-BF9F-3ACE3D384C7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Focus on longer customer interactions</a:t>
          </a:r>
        </a:p>
      </dgm:t>
    </dgm:pt>
    <dgm:pt modelId="{0699C6F6-0588-4CB7-981E-346E6E82CA08}" type="parTrans" cxnId="{1BFB04D9-34BF-4807-97F0-9DD7A68137F8}">
      <dgm:prSet/>
      <dgm:spPr/>
      <dgm:t>
        <a:bodyPr/>
        <a:lstStyle/>
        <a:p>
          <a:endParaRPr lang="en-US"/>
        </a:p>
      </dgm:t>
    </dgm:pt>
    <dgm:pt modelId="{5F6DEF7F-6CC4-45A5-8F93-E54183FC76B6}" type="sibTrans" cxnId="{1BFB04D9-34BF-4807-97F0-9DD7A68137F8}">
      <dgm:prSet/>
      <dgm:spPr/>
      <dgm:t>
        <a:bodyPr/>
        <a:lstStyle/>
        <a:p>
          <a:endParaRPr lang="en-US"/>
        </a:p>
      </dgm:t>
    </dgm:pt>
    <dgm:pt modelId="{8BE701AA-7727-4FAB-B1BB-94B494E22F9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Target previously successful clients</a:t>
          </a:r>
        </a:p>
      </dgm:t>
    </dgm:pt>
    <dgm:pt modelId="{84EAF6F0-0B95-4626-9088-B58B55D24824}" type="parTrans" cxnId="{7F59A5CC-AA13-45BB-9FA9-1AAE8E234BA2}">
      <dgm:prSet/>
      <dgm:spPr/>
      <dgm:t>
        <a:bodyPr/>
        <a:lstStyle/>
        <a:p>
          <a:endParaRPr lang="en-US"/>
        </a:p>
      </dgm:t>
    </dgm:pt>
    <dgm:pt modelId="{F9DC3A4F-D277-40D4-AA6E-1EEE2370CC14}" type="sibTrans" cxnId="{7F59A5CC-AA13-45BB-9FA9-1AAE8E234BA2}">
      <dgm:prSet/>
      <dgm:spPr/>
      <dgm:t>
        <a:bodyPr/>
        <a:lstStyle/>
        <a:p>
          <a:endParaRPr lang="en-US"/>
        </a:p>
      </dgm:t>
    </dgm:pt>
    <dgm:pt modelId="{A563D6B6-04B7-4E82-91A6-F42B86210383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Optimize campaign timing</a:t>
          </a:r>
        </a:p>
      </dgm:t>
    </dgm:pt>
    <dgm:pt modelId="{B6C8A7AE-DA83-412D-BCA5-7D44AC05E6DE}" type="parTrans" cxnId="{B5559DBC-238A-414E-A110-AAFCA59C2D31}">
      <dgm:prSet/>
      <dgm:spPr/>
      <dgm:t>
        <a:bodyPr/>
        <a:lstStyle/>
        <a:p>
          <a:endParaRPr lang="en-US"/>
        </a:p>
      </dgm:t>
    </dgm:pt>
    <dgm:pt modelId="{C4B4E7B2-0EAB-4C6A-9DAF-05E6D8E44581}" type="sibTrans" cxnId="{B5559DBC-238A-414E-A110-AAFCA59C2D31}">
      <dgm:prSet/>
      <dgm:spPr/>
      <dgm:t>
        <a:bodyPr/>
        <a:lstStyle/>
        <a:p>
          <a:endParaRPr lang="en-US"/>
        </a:p>
      </dgm:t>
    </dgm:pt>
    <dgm:pt modelId="{70330103-49EB-4F3A-8B0B-1DD0585F8120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Customer Segmentation:</a:t>
          </a:r>
        </a:p>
      </dgm:t>
    </dgm:pt>
    <dgm:pt modelId="{6D11C6C4-309A-4119-AE12-5D0845D539CA}" type="parTrans" cxnId="{443F6E96-D81D-4273-B835-404E53C7678E}">
      <dgm:prSet/>
      <dgm:spPr/>
      <dgm:t>
        <a:bodyPr/>
        <a:lstStyle/>
        <a:p>
          <a:endParaRPr lang="en-US"/>
        </a:p>
      </dgm:t>
    </dgm:pt>
    <dgm:pt modelId="{29E5558D-CB35-4A10-A3AC-21DCCECC1746}" type="sibTrans" cxnId="{443F6E96-D81D-4273-B835-404E53C7678E}">
      <dgm:prSet/>
      <dgm:spPr/>
      <dgm:t>
        <a:bodyPr/>
        <a:lstStyle/>
        <a:p>
          <a:endParaRPr lang="en-US"/>
        </a:p>
      </dgm:t>
    </dgm:pt>
    <dgm:pt modelId="{3FC1F66B-7D97-464F-B6EE-C0E6FBD2C55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Prioritize management professionals</a:t>
          </a:r>
        </a:p>
      </dgm:t>
    </dgm:pt>
    <dgm:pt modelId="{BBB9723C-6FAF-48EB-A3C4-0CB4B74A9569}" type="parTrans" cxnId="{A8CA404E-6F05-449E-8868-E0D1310B9C59}">
      <dgm:prSet/>
      <dgm:spPr/>
      <dgm:t>
        <a:bodyPr/>
        <a:lstStyle/>
        <a:p>
          <a:endParaRPr lang="en-US"/>
        </a:p>
      </dgm:t>
    </dgm:pt>
    <dgm:pt modelId="{8B651B57-457F-4D29-9FC0-1E91DFCD28AB}" type="sibTrans" cxnId="{A8CA404E-6F05-449E-8868-E0D1310B9C59}">
      <dgm:prSet/>
      <dgm:spPr/>
      <dgm:t>
        <a:bodyPr/>
        <a:lstStyle/>
        <a:p>
          <a:endParaRPr lang="en-US"/>
        </a:p>
      </dgm:t>
    </dgm:pt>
    <dgm:pt modelId="{0EDDB48A-B413-4A85-988A-DAEF51D3D84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Focus on single customers</a:t>
          </a:r>
        </a:p>
      </dgm:t>
    </dgm:pt>
    <dgm:pt modelId="{09265C18-4456-4391-82AC-9C68515E9BF1}" type="parTrans" cxnId="{7459A117-5660-49F6-B450-3C3DAF2F6995}">
      <dgm:prSet/>
      <dgm:spPr/>
      <dgm:t>
        <a:bodyPr/>
        <a:lstStyle/>
        <a:p>
          <a:endParaRPr lang="en-US"/>
        </a:p>
      </dgm:t>
    </dgm:pt>
    <dgm:pt modelId="{49F17F24-DDFC-4EFE-8B51-C1BB8B365498}" type="sibTrans" cxnId="{7459A117-5660-49F6-B450-3C3DAF2F6995}">
      <dgm:prSet/>
      <dgm:spPr/>
      <dgm:t>
        <a:bodyPr/>
        <a:lstStyle/>
        <a:p>
          <a:endParaRPr lang="en-US"/>
        </a:p>
      </dgm:t>
    </dgm:pt>
    <dgm:pt modelId="{18EC66FB-F56F-438E-B78A-58C22ED4FC6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Consider balance thresholds</a:t>
          </a:r>
        </a:p>
      </dgm:t>
    </dgm:pt>
    <dgm:pt modelId="{645334AB-32E8-49E1-B90A-C0587D391720}" type="parTrans" cxnId="{23A3D382-3862-4C75-901B-103DCEDEDAC9}">
      <dgm:prSet/>
      <dgm:spPr/>
      <dgm:t>
        <a:bodyPr/>
        <a:lstStyle/>
        <a:p>
          <a:endParaRPr lang="en-US"/>
        </a:p>
      </dgm:t>
    </dgm:pt>
    <dgm:pt modelId="{77B4DCEA-3247-40C5-AF6F-90EB2F36479F}" type="sibTrans" cxnId="{23A3D382-3862-4C75-901B-103DCEDEDAC9}">
      <dgm:prSet/>
      <dgm:spPr/>
      <dgm:t>
        <a:bodyPr/>
        <a:lstStyle/>
        <a:p>
          <a:endParaRPr lang="en-US"/>
        </a:p>
      </dgm:t>
    </dgm:pt>
    <dgm:pt modelId="{F3BFF683-1C46-FC45-B19F-62AE504D8354}" type="pres">
      <dgm:prSet presAssocID="{1263EEE5-694F-4241-BE5C-EC0359FAC1F5}" presName="linear" presStyleCnt="0">
        <dgm:presLayoutVars>
          <dgm:animLvl val="lvl"/>
          <dgm:resizeHandles val="exact"/>
        </dgm:presLayoutVars>
      </dgm:prSet>
      <dgm:spPr/>
    </dgm:pt>
    <dgm:pt modelId="{AFC43224-C75D-2245-AAB9-F055A1DF4EDC}" type="pres">
      <dgm:prSet presAssocID="{6EF14B90-399F-4B63-AC06-B607BF5571D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CAF1AE-464E-AE48-83F1-36A5AACA12FE}" type="pres">
      <dgm:prSet presAssocID="{6EF14B90-399F-4B63-AC06-B607BF5571DC}" presName="childText" presStyleLbl="revTx" presStyleIdx="0" presStyleCnt="2">
        <dgm:presLayoutVars>
          <dgm:bulletEnabled val="1"/>
        </dgm:presLayoutVars>
      </dgm:prSet>
      <dgm:spPr/>
    </dgm:pt>
    <dgm:pt modelId="{62FFA9F9-56B1-A84A-9771-9BA95BF5C379}" type="pres">
      <dgm:prSet presAssocID="{70330103-49EB-4F3A-8B0B-1DD0585F812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78B36E6-6A10-7B43-8BF9-52B7F291760E}" type="pres">
      <dgm:prSet presAssocID="{70330103-49EB-4F3A-8B0B-1DD0585F812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459A117-5660-49F6-B450-3C3DAF2F6995}" srcId="{70330103-49EB-4F3A-8B0B-1DD0585F8120}" destId="{0EDDB48A-B413-4A85-988A-DAEF51D3D84C}" srcOrd="1" destOrd="0" parTransId="{09265C18-4456-4391-82AC-9C68515E9BF1}" sibTransId="{49F17F24-DDFC-4EFE-8B51-C1BB8B365498}"/>
    <dgm:cxn modelId="{A9D9C522-627B-2A45-96C8-F4C3CCEFA995}" type="presOf" srcId="{3FC1F66B-7D97-464F-B6EE-C0E6FBD2C556}" destId="{778B36E6-6A10-7B43-8BF9-52B7F291760E}" srcOrd="0" destOrd="0" presId="urn:microsoft.com/office/officeart/2005/8/layout/vList2"/>
    <dgm:cxn modelId="{A8CA404E-6F05-449E-8868-E0D1310B9C59}" srcId="{70330103-49EB-4F3A-8B0B-1DD0585F8120}" destId="{3FC1F66B-7D97-464F-B6EE-C0E6FBD2C556}" srcOrd="0" destOrd="0" parTransId="{BBB9723C-6FAF-48EB-A3C4-0CB4B74A9569}" sibTransId="{8B651B57-457F-4D29-9FC0-1E91DFCD28AB}"/>
    <dgm:cxn modelId="{C607595C-3F39-0445-B4A7-E52553B96393}" type="presOf" srcId="{18EC66FB-F56F-438E-B78A-58C22ED4FC6C}" destId="{778B36E6-6A10-7B43-8BF9-52B7F291760E}" srcOrd="0" destOrd="2" presId="urn:microsoft.com/office/officeart/2005/8/layout/vList2"/>
    <dgm:cxn modelId="{B6422364-C1A2-4146-B85B-FD21CB2E3C8B}" type="presOf" srcId="{8BE701AA-7727-4FAB-B1BB-94B494E22F90}" destId="{3FCAF1AE-464E-AE48-83F1-36A5AACA12FE}" srcOrd="0" destOrd="1" presId="urn:microsoft.com/office/officeart/2005/8/layout/vList2"/>
    <dgm:cxn modelId="{23A3D382-3862-4C75-901B-103DCEDEDAC9}" srcId="{70330103-49EB-4F3A-8B0B-1DD0585F8120}" destId="{18EC66FB-F56F-438E-B78A-58C22ED4FC6C}" srcOrd="2" destOrd="0" parTransId="{645334AB-32E8-49E1-B90A-C0587D391720}" sibTransId="{77B4DCEA-3247-40C5-AF6F-90EB2F36479F}"/>
    <dgm:cxn modelId="{443F6E96-D81D-4273-B835-404E53C7678E}" srcId="{1263EEE5-694F-4241-BE5C-EC0359FAC1F5}" destId="{70330103-49EB-4F3A-8B0B-1DD0585F8120}" srcOrd="1" destOrd="0" parTransId="{6D11C6C4-309A-4119-AE12-5D0845D539CA}" sibTransId="{29E5558D-CB35-4A10-A3AC-21DCCECC1746}"/>
    <dgm:cxn modelId="{B578B1AF-09F0-E149-8439-8741492CFE6C}" type="presOf" srcId="{1263EEE5-694F-4241-BE5C-EC0359FAC1F5}" destId="{F3BFF683-1C46-FC45-B19F-62AE504D8354}" srcOrd="0" destOrd="0" presId="urn:microsoft.com/office/officeart/2005/8/layout/vList2"/>
    <dgm:cxn modelId="{B5559DBC-238A-414E-A110-AAFCA59C2D31}" srcId="{6EF14B90-399F-4B63-AC06-B607BF5571DC}" destId="{A563D6B6-04B7-4E82-91A6-F42B86210383}" srcOrd="2" destOrd="0" parTransId="{B6C8A7AE-DA83-412D-BCA5-7D44AC05E6DE}" sibTransId="{C4B4E7B2-0EAB-4C6A-9DAF-05E6D8E44581}"/>
    <dgm:cxn modelId="{6C422DCB-6695-324C-B9F8-E8D0888E60A6}" type="presOf" srcId="{A563D6B6-04B7-4E82-91A6-F42B86210383}" destId="{3FCAF1AE-464E-AE48-83F1-36A5AACA12FE}" srcOrd="0" destOrd="2" presId="urn:microsoft.com/office/officeart/2005/8/layout/vList2"/>
    <dgm:cxn modelId="{1F6910CC-6FAF-475F-9300-ECC355B041F4}" srcId="{1263EEE5-694F-4241-BE5C-EC0359FAC1F5}" destId="{6EF14B90-399F-4B63-AC06-B607BF5571DC}" srcOrd="0" destOrd="0" parTransId="{8169C6F4-4E2F-4035-95CC-AC943CCA5D6D}" sibTransId="{E49AD7D6-91CA-409E-8FC2-CF8A18EFB23E}"/>
    <dgm:cxn modelId="{7F59A5CC-AA13-45BB-9FA9-1AAE8E234BA2}" srcId="{6EF14B90-399F-4B63-AC06-B607BF5571DC}" destId="{8BE701AA-7727-4FAB-B1BB-94B494E22F90}" srcOrd="1" destOrd="0" parTransId="{84EAF6F0-0B95-4626-9088-B58B55D24824}" sibTransId="{F9DC3A4F-D277-40D4-AA6E-1EEE2370CC14}"/>
    <dgm:cxn modelId="{01C1C5D7-B41C-644C-A055-38292F0571BC}" type="presOf" srcId="{6EF14B90-399F-4B63-AC06-B607BF5571DC}" destId="{AFC43224-C75D-2245-AAB9-F055A1DF4EDC}" srcOrd="0" destOrd="0" presId="urn:microsoft.com/office/officeart/2005/8/layout/vList2"/>
    <dgm:cxn modelId="{1BFB04D9-34BF-4807-97F0-9DD7A68137F8}" srcId="{6EF14B90-399F-4B63-AC06-B607BF5571DC}" destId="{24FE560D-9289-4F95-BF9F-3ACE3D384C78}" srcOrd="0" destOrd="0" parTransId="{0699C6F6-0588-4CB7-981E-346E6E82CA08}" sibTransId="{5F6DEF7F-6CC4-45A5-8F93-E54183FC76B6}"/>
    <dgm:cxn modelId="{11734FD9-FEC4-E34A-AFBA-A389CFDBBC0C}" type="presOf" srcId="{70330103-49EB-4F3A-8B0B-1DD0585F8120}" destId="{62FFA9F9-56B1-A84A-9771-9BA95BF5C379}" srcOrd="0" destOrd="0" presId="urn:microsoft.com/office/officeart/2005/8/layout/vList2"/>
    <dgm:cxn modelId="{AA2369EB-9DC9-FC47-A110-BF0A7F93A9D2}" type="presOf" srcId="{24FE560D-9289-4F95-BF9F-3ACE3D384C78}" destId="{3FCAF1AE-464E-AE48-83F1-36A5AACA12FE}" srcOrd="0" destOrd="0" presId="urn:microsoft.com/office/officeart/2005/8/layout/vList2"/>
    <dgm:cxn modelId="{1ACC5DEF-5528-3248-B179-538FC6682707}" type="presOf" srcId="{0EDDB48A-B413-4A85-988A-DAEF51D3D84C}" destId="{778B36E6-6A10-7B43-8BF9-52B7F291760E}" srcOrd="0" destOrd="1" presId="urn:microsoft.com/office/officeart/2005/8/layout/vList2"/>
    <dgm:cxn modelId="{1116A8D5-9178-E445-B115-EDCDB88383D7}" type="presParOf" srcId="{F3BFF683-1C46-FC45-B19F-62AE504D8354}" destId="{AFC43224-C75D-2245-AAB9-F055A1DF4EDC}" srcOrd="0" destOrd="0" presId="urn:microsoft.com/office/officeart/2005/8/layout/vList2"/>
    <dgm:cxn modelId="{D5848C0C-2491-744B-AB6C-2775BB5C9212}" type="presParOf" srcId="{F3BFF683-1C46-FC45-B19F-62AE504D8354}" destId="{3FCAF1AE-464E-AE48-83F1-36A5AACA12FE}" srcOrd="1" destOrd="0" presId="urn:microsoft.com/office/officeart/2005/8/layout/vList2"/>
    <dgm:cxn modelId="{4CD6FEFB-3BAD-6D40-BE5A-05C4D80E9472}" type="presParOf" srcId="{F3BFF683-1C46-FC45-B19F-62AE504D8354}" destId="{62FFA9F9-56B1-A84A-9771-9BA95BF5C379}" srcOrd="2" destOrd="0" presId="urn:microsoft.com/office/officeart/2005/8/layout/vList2"/>
    <dgm:cxn modelId="{1EE3DFFF-EA20-E646-9957-9994E66B6278}" type="presParOf" srcId="{F3BFF683-1C46-FC45-B19F-62AE504D8354}" destId="{778B36E6-6A10-7B43-8BF9-52B7F29176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63EEE5-694F-4241-BE5C-EC0359FAC1F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3BFF683-1C46-FC45-B19F-62AE504D8354}" type="pres">
      <dgm:prSet presAssocID="{1263EEE5-694F-4241-BE5C-EC0359FAC1F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B578B1AF-09F0-E149-8439-8741492CFE6C}" type="presOf" srcId="{1263EEE5-694F-4241-BE5C-EC0359FAC1F5}" destId="{F3BFF683-1C46-FC45-B19F-62AE504D83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58162-3CC2-5C42-81A2-042308FC0EF1}">
      <dsp:nvSpPr>
        <dsp:cNvPr id="0" name=""/>
        <dsp:cNvSpPr/>
      </dsp:nvSpPr>
      <dsp:spPr>
        <a:xfrm>
          <a:off x="7852" y="58335"/>
          <a:ext cx="3805862" cy="1141758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6" tIns="140976" rIns="140976" bIns="1409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Initial</a:t>
          </a:r>
        </a:p>
      </dsp:txBody>
      <dsp:txXfrm>
        <a:off x="350379" y="58335"/>
        <a:ext cx="3120808" cy="1141758"/>
      </dsp:txXfrm>
    </dsp:sp>
    <dsp:sp modelId="{CEA090C8-B247-F343-9076-E0F516671975}">
      <dsp:nvSpPr>
        <dsp:cNvPr id="0" name=""/>
        <dsp:cNvSpPr/>
      </dsp:nvSpPr>
      <dsp:spPr>
        <a:xfrm>
          <a:off x="7852" y="1200094"/>
          <a:ext cx="3463335" cy="23077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680" tIns="273680" rIns="273680" bIns="54736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Initial Data Loading &amp; Checks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Import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Check for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Examine data types</a:t>
          </a:r>
        </a:p>
      </dsp:txBody>
      <dsp:txXfrm>
        <a:off x="7852" y="1200094"/>
        <a:ext cx="3463335" cy="2307729"/>
      </dsp:txXfrm>
    </dsp:sp>
    <dsp:sp modelId="{60E31096-4375-5348-A09B-D82B2749357E}">
      <dsp:nvSpPr>
        <dsp:cNvPr id="0" name=""/>
        <dsp:cNvSpPr/>
      </dsp:nvSpPr>
      <dsp:spPr>
        <a:xfrm>
          <a:off x="3775804" y="58335"/>
          <a:ext cx="3805862" cy="1141758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6" tIns="140976" rIns="140976" bIns="1409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Engineering</a:t>
          </a:r>
        </a:p>
      </dsp:txBody>
      <dsp:txXfrm>
        <a:off x="4118331" y="58335"/>
        <a:ext cx="3120808" cy="1141758"/>
      </dsp:txXfrm>
    </dsp:sp>
    <dsp:sp modelId="{2EADF0EB-C40B-4D47-8B79-88CF0BCF3DB3}">
      <dsp:nvSpPr>
        <dsp:cNvPr id="0" name=""/>
        <dsp:cNvSpPr/>
      </dsp:nvSpPr>
      <dsp:spPr>
        <a:xfrm>
          <a:off x="3775804" y="1200094"/>
          <a:ext cx="3463335" cy="23077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680" tIns="273680" rIns="273680" bIns="54736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Convert target variable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Apply one-hot encoding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Treating outliers</a:t>
          </a:r>
        </a:p>
      </dsp:txBody>
      <dsp:txXfrm>
        <a:off x="3775804" y="1200094"/>
        <a:ext cx="3463335" cy="2307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BB38A-A118-CE41-86AC-CF5B03CFEEFB}">
      <dsp:nvSpPr>
        <dsp:cNvPr id="0" name=""/>
        <dsp:cNvSpPr/>
      </dsp:nvSpPr>
      <dsp:spPr>
        <a:xfrm>
          <a:off x="0" y="281552"/>
          <a:ext cx="7375161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394" tIns="354076" rIns="57239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showed best overall results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 accuracy but lower recall across models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Default parameters performed well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81552"/>
        <a:ext cx="7375161" cy="1392300"/>
      </dsp:txXfrm>
    </dsp:sp>
    <dsp:sp modelId="{69FF1898-FD2C-E241-A1C7-D921B473C7C3}">
      <dsp:nvSpPr>
        <dsp:cNvPr id="0" name=""/>
        <dsp:cNvSpPr/>
      </dsp:nvSpPr>
      <dsp:spPr>
        <a:xfrm>
          <a:off x="368758" y="30632"/>
          <a:ext cx="516261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34" tIns="0" rIns="19513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Performance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256" y="55130"/>
        <a:ext cx="5113616" cy="452844"/>
      </dsp:txXfrm>
    </dsp:sp>
    <dsp:sp modelId="{64B3E477-76A0-E740-B219-ECD05EE900FA}">
      <dsp:nvSpPr>
        <dsp:cNvPr id="0" name=""/>
        <dsp:cNvSpPr/>
      </dsp:nvSpPr>
      <dsp:spPr>
        <a:xfrm>
          <a:off x="0" y="2016572"/>
          <a:ext cx="7375161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394" tIns="354076" rIns="57239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Duration strongest predictor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Previous success significant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Demographic factors moderate influence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16572"/>
        <a:ext cx="7375161" cy="1392300"/>
      </dsp:txXfrm>
    </dsp:sp>
    <dsp:sp modelId="{7EFC974C-889E-0A4D-8CDE-805DF424CC22}">
      <dsp:nvSpPr>
        <dsp:cNvPr id="0" name=""/>
        <dsp:cNvSpPr/>
      </dsp:nvSpPr>
      <dsp:spPr>
        <a:xfrm>
          <a:off x="368758" y="1765652"/>
          <a:ext cx="516261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134" tIns="0" rIns="19513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Importance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3256" y="1790150"/>
        <a:ext cx="5113616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AD082-61C7-C646-8391-5DA3349C9F22}">
      <dsp:nvSpPr>
        <dsp:cNvPr id="0" name=""/>
        <dsp:cNvSpPr/>
      </dsp:nvSpPr>
      <dsp:spPr>
        <a:xfrm>
          <a:off x="0" y="2446087"/>
          <a:ext cx="1958551" cy="16048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92" tIns="192024" rIns="139292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</a:t>
          </a:r>
        </a:p>
      </dsp:txBody>
      <dsp:txXfrm>
        <a:off x="0" y="2446087"/>
        <a:ext cx="1958551" cy="1604898"/>
      </dsp:txXfrm>
    </dsp:sp>
    <dsp:sp modelId="{13507A15-53A9-9549-B9F8-A868A2B84C6B}">
      <dsp:nvSpPr>
        <dsp:cNvPr id="0" name=""/>
        <dsp:cNvSpPr/>
      </dsp:nvSpPr>
      <dsp:spPr>
        <a:xfrm>
          <a:off x="1958551" y="2446087"/>
          <a:ext cx="5875655" cy="160489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186" tIns="254000" rIns="119186" bIns="254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Improvements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SMOTE for class imbalance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Try ensemble methods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Explore deep learning</a:t>
          </a:r>
        </a:p>
      </dsp:txBody>
      <dsp:txXfrm>
        <a:off x="1958551" y="2446087"/>
        <a:ext cx="5875655" cy="1604898"/>
      </dsp:txXfrm>
    </dsp:sp>
    <dsp:sp modelId="{8239B514-6BAB-B34A-B230-2672942898D4}">
      <dsp:nvSpPr>
        <dsp:cNvPr id="0" name=""/>
        <dsp:cNvSpPr/>
      </dsp:nvSpPr>
      <dsp:spPr>
        <a:xfrm rot="10800000">
          <a:off x="0" y="0"/>
          <a:ext cx="1958551" cy="246833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292" tIns="192024" rIns="139292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Engineering</a:t>
          </a:r>
        </a:p>
      </dsp:txBody>
      <dsp:txXfrm rot="-10800000">
        <a:off x="0" y="0"/>
        <a:ext cx="1958551" cy="1604417"/>
      </dsp:txXfrm>
    </dsp:sp>
    <dsp:sp modelId="{8F25A69E-5530-F149-BB03-BAFFEDEC7FC2}">
      <dsp:nvSpPr>
        <dsp:cNvPr id="0" name=""/>
        <dsp:cNvSpPr/>
      </dsp:nvSpPr>
      <dsp:spPr>
        <a:xfrm>
          <a:off x="1958551" y="5662"/>
          <a:ext cx="5875655" cy="1604417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186" tIns="254000" rIns="119186" bIns="2540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Engineering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 interaction features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Apply sophisticated scaling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custom features</a:t>
          </a:r>
        </a:p>
      </dsp:txBody>
      <dsp:txXfrm>
        <a:off x="1958551" y="5662"/>
        <a:ext cx="5875655" cy="16044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43224-C75D-2245-AAB9-F055A1DF4EDC}">
      <dsp:nvSpPr>
        <dsp:cNvPr id="0" name=""/>
        <dsp:cNvSpPr/>
      </dsp:nvSpPr>
      <dsp:spPr>
        <a:xfrm>
          <a:off x="0" y="55620"/>
          <a:ext cx="7589520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Campaign Optimization:</a:t>
          </a:r>
        </a:p>
      </dsp:txBody>
      <dsp:txXfrm>
        <a:off x="31984" y="87604"/>
        <a:ext cx="7525552" cy="591232"/>
      </dsp:txXfrm>
    </dsp:sp>
    <dsp:sp modelId="{3FCAF1AE-464E-AE48-83F1-36A5AACA12FE}">
      <dsp:nvSpPr>
        <dsp:cNvPr id="0" name=""/>
        <dsp:cNvSpPr/>
      </dsp:nvSpPr>
      <dsp:spPr>
        <a:xfrm>
          <a:off x="0" y="710820"/>
          <a:ext cx="7589520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96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Focus on longer customer interactions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Target previously successful clients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 campaign timing</a:t>
          </a:r>
        </a:p>
      </dsp:txBody>
      <dsp:txXfrm>
        <a:off x="0" y="710820"/>
        <a:ext cx="7589520" cy="1072260"/>
      </dsp:txXfrm>
    </dsp:sp>
    <dsp:sp modelId="{62FFA9F9-56B1-A84A-9771-9BA95BF5C379}">
      <dsp:nvSpPr>
        <dsp:cNvPr id="0" name=""/>
        <dsp:cNvSpPr/>
      </dsp:nvSpPr>
      <dsp:spPr>
        <a:xfrm>
          <a:off x="0" y="1783080"/>
          <a:ext cx="7589520" cy="6552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Customer Segmentation:</a:t>
          </a:r>
        </a:p>
      </dsp:txBody>
      <dsp:txXfrm>
        <a:off x="31984" y="1815064"/>
        <a:ext cx="7525552" cy="591232"/>
      </dsp:txXfrm>
    </dsp:sp>
    <dsp:sp modelId="{778B36E6-6A10-7B43-8BF9-52B7F291760E}">
      <dsp:nvSpPr>
        <dsp:cNvPr id="0" name=""/>
        <dsp:cNvSpPr/>
      </dsp:nvSpPr>
      <dsp:spPr>
        <a:xfrm>
          <a:off x="0" y="2438280"/>
          <a:ext cx="7589520" cy="1072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967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Prioritize management professionals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Focus on single customers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Consider balance thresholds</a:t>
          </a:r>
        </a:p>
      </dsp:txBody>
      <dsp:txXfrm>
        <a:off x="0" y="2438280"/>
        <a:ext cx="7589520" cy="1072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3A22B-F4B3-AC41-BAA4-A302E13BC6B6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B94EE-5A0F-664F-A6DE-C76A7B133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94EE-5A0F-664F-A6DE-C76A7B133A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3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B94EE-5A0F-664F-A6DE-C76A7B133A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.png"/><Relationship Id="rId4" Type="http://schemas.openxmlformats.org/officeDocument/2006/relationships/diagramData" Target="../diagrams/data5.xml"/><Relationship Id="rId9" Type="http://schemas.openxmlformats.org/officeDocument/2006/relationships/hyperlink" Target="https://archive.ics.uci.edu/dataset/222/bank+market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484" y="476918"/>
            <a:ext cx="8013114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5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Term Deposit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87" y="3731628"/>
            <a:ext cx="8775596" cy="560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Campaign Analysis &amp; Technical Implementation</a:t>
            </a:r>
          </a:p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endParaRPr lang="en-US" sz="24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5" y="4001437"/>
            <a:ext cx="3655725" cy="2057400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67EB97-8443-4424-B9CB-E6448B08C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894" y="567117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5" y="52996"/>
            <a:ext cx="457002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70" name="Freeform: Shape 62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: Shape 63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Freeform: Shape 64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138" y="1954739"/>
            <a:ext cx="4074716" cy="51781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375" y="906115"/>
            <a:ext cx="7651923" cy="94091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44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 Table: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632A82-EE6F-5E52-CDD3-D61CECFFF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80613"/>
              </p:ext>
            </p:extLst>
          </p:nvPr>
        </p:nvGraphicFramePr>
        <p:xfrm>
          <a:off x="1109609" y="3226085"/>
          <a:ext cx="6801491" cy="274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950">
                  <a:extLst>
                    <a:ext uri="{9D8B030D-6E8A-4147-A177-3AD203B41FA5}">
                      <a16:colId xmlns:a16="http://schemas.microsoft.com/office/drawing/2014/main" val="2221901065"/>
                    </a:ext>
                  </a:extLst>
                </a:gridCol>
                <a:gridCol w="1429991">
                  <a:extLst>
                    <a:ext uri="{9D8B030D-6E8A-4147-A177-3AD203B41FA5}">
                      <a16:colId xmlns:a16="http://schemas.microsoft.com/office/drawing/2014/main" val="2865423163"/>
                    </a:ext>
                  </a:extLst>
                </a:gridCol>
                <a:gridCol w="1429991">
                  <a:extLst>
                    <a:ext uri="{9D8B030D-6E8A-4147-A177-3AD203B41FA5}">
                      <a16:colId xmlns:a16="http://schemas.microsoft.com/office/drawing/2014/main" val="406305248"/>
                    </a:ext>
                  </a:extLst>
                </a:gridCol>
                <a:gridCol w="1253794">
                  <a:extLst>
                    <a:ext uri="{9D8B030D-6E8A-4147-A177-3AD203B41FA5}">
                      <a16:colId xmlns:a16="http://schemas.microsoft.com/office/drawing/2014/main" val="3696755151"/>
                    </a:ext>
                  </a:extLst>
                </a:gridCol>
                <a:gridCol w="1414765">
                  <a:extLst>
                    <a:ext uri="{9D8B030D-6E8A-4147-A177-3AD203B41FA5}">
                      <a16:colId xmlns:a16="http://schemas.microsoft.com/office/drawing/2014/main" val="2926273810"/>
                    </a:ext>
                  </a:extLst>
                </a:gridCol>
              </a:tblGrid>
              <a:tr h="500102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</a:t>
                      </a:r>
                      <a:endParaRPr lang="en-US" sz="2000" b="0" cap="none" spc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</a:t>
                      </a:r>
                      <a:endParaRPr lang="en-US" sz="2000" b="0" cap="none" spc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2000" b="0" cap="none" spc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 </a:t>
                      </a:r>
                      <a:endParaRPr lang="en-US" sz="2000" b="0" cap="none" spc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 anchor="ctr"/>
                </a:tc>
                <a:extLst>
                  <a:ext uri="{0D108BD9-81ED-4DB2-BD59-A6C34878D82A}">
                    <a16:rowId xmlns:a16="http://schemas.microsoft.com/office/drawing/2014/main" val="1086989028"/>
                  </a:ext>
                </a:extLst>
              </a:tr>
              <a:tr h="746633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89.76%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64.01%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34.56%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44.88%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extLst>
                  <a:ext uri="{0D108BD9-81ED-4DB2-BD59-A6C34878D82A}">
                    <a16:rowId xmlns:a16="http://schemas.microsoft.com/office/drawing/2014/main" val="1961668690"/>
                  </a:ext>
                </a:extLst>
              </a:tr>
              <a:tr h="746633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87.13%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46.62%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46.20%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46.41%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extLst>
                  <a:ext uri="{0D108BD9-81ED-4DB2-BD59-A6C34878D82A}">
                    <a16:rowId xmlns:a16="http://schemas.microsoft.com/office/drawing/2014/main" val="3644195164"/>
                  </a:ext>
                </a:extLst>
              </a:tr>
              <a:tr h="746633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90.15%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66.13%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37.58%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47.93%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486" marR="19755" marT="65759" marB="65759"/>
                </a:tc>
                <a:extLst>
                  <a:ext uri="{0D108BD9-81ED-4DB2-BD59-A6C34878D82A}">
                    <a16:rowId xmlns:a16="http://schemas.microsoft.com/office/drawing/2014/main" val="711515145"/>
                  </a:ext>
                </a:extLst>
              </a:tr>
            </a:tbl>
          </a:graphicData>
        </a:graphic>
      </p:graphicFrame>
      <p:pic>
        <p:nvPicPr>
          <p:cNvPr id="33" name="Audio 32">
            <a:extLst>
              <a:ext uri="{FF2B5EF4-FFF2-40B4-BE49-F238E27FC236}">
                <a16:creationId xmlns:a16="http://schemas.microsoft.com/office/drawing/2014/main" id="{F2A0A322-FAC6-9BFA-DBF6-E7D668B95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34"/>
    </mc:Choice>
    <mc:Fallback xmlns="">
      <p:transition spd="slow" advTm="24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5" y="52996"/>
            <a:ext cx="457002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397" y="1443906"/>
            <a:ext cx="4862348" cy="793037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Model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724" y="409030"/>
            <a:ext cx="4570021" cy="95511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44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Tuning: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22722C-EFD7-703C-FA8F-6E73CC03A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49940"/>
              </p:ext>
            </p:extLst>
          </p:nvPr>
        </p:nvGraphicFramePr>
        <p:xfrm>
          <a:off x="893849" y="2614659"/>
          <a:ext cx="7356298" cy="339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178">
                  <a:extLst>
                    <a:ext uri="{9D8B030D-6E8A-4147-A177-3AD203B41FA5}">
                      <a16:colId xmlns:a16="http://schemas.microsoft.com/office/drawing/2014/main" val="2221901065"/>
                    </a:ext>
                  </a:extLst>
                </a:gridCol>
                <a:gridCol w="1497997">
                  <a:extLst>
                    <a:ext uri="{9D8B030D-6E8A-4147-A177-3AD203B41FA5}">
                      <a16:colId xmlns:a16="http://schemas.microsoft.com/office/drawing/2014/main" val="2865423163"/>
                    </a:ext>
                  </a:extLst>
                </a:gridCol>
                <a:gridCol w="1497997">
                  <a:extLst>
                    <a:ext uri="{9D8B030D-6E8A-4147-A177-3AD203B41FA5}">
                      <a16:colId xmlns:a16="http://schemas.microsoft.com/office/drawing/2014/main" val="406305248"/>
                    </a:ext>
                  </a:extLst>
                </a:gridCol>
                <a:gridCol w="1314563">
                  <a:extLst>
                    <a:ext uri="{9D8B030D-6E8A-4147-A177-3AD203B41FA5}">
                      <a16:colId xmlns:a16="http://schemas.microsoft.com/office/drawing/2014/main" val="3696755151"/>
                    </a:ext>
                  </a:extLst>
                </a:gridCol>
                <a:gridCol w="1314563">
                  <a:extLst>
                    <a:ext uri="{9D8B030D-6E8A-4147-A177-3AD203B41FA5}">
                      <a16:colId xmlns:a16="http://schemas.microsoft.com/office/drawing/2014/main" val="2926273810"/>
                    </a:ext>
                  </a:extLst>
                </a:gridCol>
              </a:tblGrid>
              <a:tr h="626090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 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 anchor="ctr"/>
                </a:tc>
                <a:extLst>
                  <a:ext uri="{0D108BD9-81ED-4DB2-BD59-A6C34878D82A}">
                    <a16:rowId xmlns:a16="http://schemas.microsoft.com/office/drawing/2014/main" val="1086989028"/>
                  </a:ext>
                </a:extLst>
              </a:tr>
              <a:tr h="923211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89.76% </a:t>
                      </a:r>
                      <a:endParaRPr lang="en-US" sz="20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64.05%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34.46%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44.82%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extLst>
                  <a:ext uri="{0D108BD9-81ED-4DB2-BD59-A6C34878D82A}">
                    <a16:rowId xmlns:a16="http://schemas.microsoft.com/office/drawing/2014/main" val="1961668690"/>
                  </a:ext>
                </a:extLst>
              </a:tr>
              <a:tr h="923211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87.96%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50.11%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43.08%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46.33%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extLst>
                  <a:ext uri="{0D108BD9-81ED-4DB2-BD59-A6C34878D82A}">
                    <a16:rowId xmlns:a16="http://schemas.microsoft.com/office/drawing/2014/main" val="3644195164"/>
                  </a:ext>
                </a:extLst>
              </a:tr>
              <a:tr h="923211"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90.01%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66.21%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36.94%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cap="none" spc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47.16% 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263" marR="19934" marT="66357" marB="66357"/>
                </a:tc>
                <a:extLst>
                  <a:ext uri="{0D108BD9-81ED-4DB2-BD59-A6C34878D82A}">
                    <a16:rowId xmlns:a16="http://schemas.microsoft.com/office/drawing/2014/main" val="711515145"/>
                  </a:ext>
                </a:extLst>
              </a:tr>
            </a:tbl>
          </a:graphicData>
        </a:graphic>
      </p:graphicFrame>
      <p:pic>
        <p:nvPicPr>
          <p:cNvPr id="43" name="Audio 42">
            <a:extLst>
              <a:ext uri="{FF2B5EF4-FFF2-40B4-BE49-F238E27FC236}">
                <a16:creationId xmlns:a16="http://schemas.microsoft.com/office/drawing/2014/main" id="{6F089EA7-15B9-7929-EBE6-2DD83B793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9"/>
    </mc:Choice>
    <mc:Fallback xmlns="">
      <p:transition spd="slow" advTm="4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33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5" y="52996"/>
            <a:ext cx="4570023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5" y="409030"/>
            <a:ext cx="9139739" cy="95511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44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of Random Forest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42D195-2FCD-4D7A-88A6-04A19475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697016"/>
              </p:ext>
            </p:extLst>
          </p:nvPr>
        </p:nvGraphicFramePr>
        <p:xfrm>
          <a:off x="264842" y="1525220"/>
          <a:ext cx="5704443" cy="4635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35151">
                  <a:extLst>
                    <a:ext uri="{9D8B030D-6E8A-4147-A177-3AD203B41FA5}">
                      <a16:colId xmlns:a16="http://schemas.microsoft.com/office/drawing/2014/main" val="2344971353"/>
                    </a:ext>
                  </a:extLst>
                </a:gridCol>
                <a:gridCol w="1769292">
                  <a:extLst>
                    <a:ext uri="{9D8B030D-6E8A-4147-A177-3AD203B41FA5}">
                      <a16:colId xmlns:a16="http://schemas.microsoft.com/office/drawing/2014/main" val="1902545758"/>
                    </a:ext>
                  </a:extLst>
                </a:gridCol>
              </a:tblGrid>
              <a:tr h="513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0034928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remainder__duration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0.253427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1589148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remainder__age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0.110471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54668831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remainder__balance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0.107056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97204951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remainder__day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0.099616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6137534"/>
                  </a:ext>
                </a:extLst>
              </a:tr>
              <a:tr h="4436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cat__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poutcome_success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0.052403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26705693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remainder__campaign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0.043299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1505555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cat__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housing_yes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0.024474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16990241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cat__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contact_unknown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0.014822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78701358"/>
                  </a:ext>
                </a:extLst>
              </a:tr>
              <a:tr h="731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cat__</a:t>
                      </a:r>
                      <a:r>
                        <a:rPr lang="en-IN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education_secondary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0.014691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7951833"/>
                  </a:ext>
                </a:extLst>
              </a:tr>
              <a:tr h="3684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cat__marital_married</a:t>
                      </a:r>
                      <a:endParaRPr lang="en-IN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0.013743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64228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651021-9153-4C99-9EC8-F54BC74CC3E1}"/>
              </a:ext>
            </a:extLst>
          </p:cNvPr>
          <p:cNvSpPr txBox="1"/>
          <p:nvPr/>
        </p:nvSpPr>
        <p:spPr>
          <a:xfrm>
            <a:off x="6185043" y="1165624"/>
            <a:ext cx="26941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remainder_duration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(0.253) : Duration of the last call; longer calls often signal higher interest.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remainder_age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(0.110): Age affects response rates; different engagement patterns based on age groups.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remainder_balance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(0.107): Financial status indicated by balance influences product response likelihood.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7DE82A5E-52FA-2292-A858-4743BBD3D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2"/>
    </mc:Choice>
    <mc:Fallback xmlns="">
      <p:transition spd="slow" advTm="44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260" y="409944"/>
            <a:ext cx="7375161" cy="1325563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7289A34F-38F9-9D00-64AA-8B3F550415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112997"/>
              </p:ext>
            </p:extLst>
          </p:nvPr>
        </p:nvGraphicFramePr>
        <p:xfrm>
          <a:off x="884419" y="2145450"/>
          <a:ext cx="7375161" cy="343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Key Findings">
            <a:hlinkClick r:id="" action="ppaction://media"/>
            <a:extLst>
              <a:ext uri="{FF2B5EF4-FFF2-40B4-BE49-F238E27FC236}">
                <a16:creationId xmlns:a16="http://schemas.microsoft.com/office/drawing/2014/main" id="{F27DA653-C1EB-B3FB-E1EC-C65C4F4DA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06935" y="575121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"/>
    </mc:Choice>
    <mc:Fallback xmlns="">
      <p:transition spd="slow" advTm="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Recommendations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60949" y="-5116"/>
            <a:ext cx="2488985" cy="2490264"/>
            <a:chOff x="-305" y="-1"/>
            <a:chExt cx="3832880" cy="2876136"/>
          </a:xfrm>
        </p:grpSpPr>
        <p:sp>
          <p:nvSpPr>
            <p:cNvPr id="28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1954321" cy="2252847"/>
            <a:chOff x="-305" y="-4155"/>
            <a:chExt cx="2514948" cy="2174333"/>
          </a:xfrm>
        </p:grpSpPr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4994E84-86DD-DAC4-E954-0CBA8FF3E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306278"/>
              </p:ext>
            </p:extLst>
          </p:nvPr>
        </p:nvGraphicFramePr>
        <p:xfrm>
          <a:off x="780835" y="2103119"/>
          <a:ext cx="7834207" cy="4052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Technical Recommen">
            <a:hlinkClick r:id="" action="ppaction://media"/>
            <a:extLst>
              <a:ext uri="{FF2B5EF4-FFF2-40B4-BE49-F238E27FC236}">
                <a16:creationId xmlns:a16="http://schemas.microsoft.com/office/drawing/2014/main" id="{2D1AAAB0-5818-55BD-EEE1-46A29AB4A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95422" y="383317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15"/>
    </mc:Choice>
    <mc:Fallback xmlns="">
      <p:transition spd="slow" advTm="3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60949" y="-5116"/>
            <a:ext cx="2488985" cy="2490264"/>
            <a:chOff x="-305" y="-1"/>
            <a:chExt cx="3832880" cy="2876136"/>
          </a:xfrm>
        </p:grpSpPr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1954321" cy="2252847"/>
            <a:chOff x="-305" y="-4155"/>
            <a:chExt cx="2514948" cy="2174333"/>
          </a:xfrm>
        </p:grpSpPr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F5CC3D-E92D-46B8-D4B2-3936C95C2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090133"/>
              </p:ext>
            </p:extLst>
          </p:nvPr>
        </p:nvGraphicFramePr>
        <p:xfrm>
          <a:off x="948690" y="1688327"/>
          <a:ext cx="75895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Business Recomm">
            <a:hlinkClick r:id="" action="ppaction://media"/>
            <a:extLst>
              <a:ext uri="{FF2B5EF4-FFF2-40B4-BE49-F238E27FC236}">
                <a16:creationId xmlns:a16="http://schemas.microsoft.com/office/drawing/2014/main" id="{98F180B8-D0C2-E262-D8CB-66FFB32A7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17267" y="532441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44"/>
    </mc:Choice>
    <mc:Fallback xmlns="">
      <p:transition spd="slow" advTm="26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088" y="-24404"/>
            <a:ext cx="793470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660949" y="-5116"/>
            <a:ext cx="2488985" cy="2490264"/>
            <a:chOff x="-305" y="-1"/>
            <a:chExt cx="3832880" cy="2876136"/>
          </a:xfrm>
        </p:grpSpPr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1954321" cy="2252847"/>
            <a:chOff x="-305" y="-4155"/>
            <a:chExt cx="2514948" cy="2174333"/>
          </a:xfrm>
        </p:grpSpPr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2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F5CC3D-E92D-46B8-D4B2-3936C95C2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85273"/>
              </p:ext>
            </p:extLst>
          </p:nvPr>
        </p:nvGraphicFramePr>
        <p:xfrm>
          <a:off x="948690" y="1688327"/>
          <a:ext cx="75895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23246A8-37A7-44CF-9378-A87E70531CF9}"/>
              </a:ext>
            </a:extLst>
          </p:cNvPr>
          <p:cNvSpPr txBox="1"/>
          <p:nvPr/>
        </p:nvSpPr>
        <p:spPr>
          <a:xfrm>
            <a:off x="102742" y="1076244"/>
            <a:ext cx="8798850" cy="818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Bhandari, A. (2024, October 9). Feature Scaling: Engineering, normalization, and Standardization (Updated 2024). Analytics Vidhya. https://www.analyticsvidhya.com/blog/2020/04/feature-scaling-machine-learning-normalization-standardization/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Breiman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(2001). Random forests. Machine Learning, 45(1), 5-32.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(2024a, March 21). One hot encoding in machine learning.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https://www.geeksforgeeks.org/ml-one-hot-encoding/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Pedregosa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et al. (2011).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-learn: Machine learning in Python. Journal of Machine Learning Research, 12, 2825–2830.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Powers, D. M. W. (2011). Evaluation: From precision, recall and F-measure to ROC,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informedness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markedness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correlation. Journal of Machine Learning Technologies, 2(1), 37–63.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UCI Machine Learning Repository. (n.d.).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https://archive.ics.uci.edu/dataset/222/bank+marketing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Udemy (2024). Complete Machine Learning &amp; Data Science Bootcamp 2024. Retrieved from https://www.udemy.com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Udemy (2024). Python for Data Science and Machine Learning Bootcamp. Retrieved from https://www.udemy.com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Zhang, Z., &amp; Zhan, D. (2017). A review of hyperparameter tuning methods in machine learning. IEEE Access, 5, 21224–21232.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/>
              <a:t> </a:t>
            </a:r>
            <a:endParaRPr lang="en-IN" dirty="0"/>
          </a:p>
          <a:p>
            <a:r>
              <a:rPr lang="en-US" b="1" dirty="0"/>
              <a:t> </a:t>
            </a:r>
            <a:endParaRPr lang="en-IN" dirty="0"/>
          </a:p>
          <a:p>
            <a:r>
              <a:rPr lang="en-US" b="1" dirty="0"/>
              <a:t> </a:t>
            </a:r>
            <a:endParaRPr lang="en-IN" dirty="0"/>
          </a:p>
          <a:p>
            <a:r>
              <a:rPr lang="en-US" b="1" dirty="0"/>
              <a:t> </a:t>
            </a:r>
            <a:endParaRPr lang="en-IN" dirty="0"/>
          </a:p>
          <a:p>
            <a:r>
              <a:rPr lang="en-US" b="1" dirty="0"/>
              <a:t> </a:t>
            </a:r>
            <a:endParaRPr lang="en-IN" dirty="0"/>
          </a:p>
          <a:p>
            <a:endParaRPr lang="en-IN" dirty="0"/>
          </a:p>
        </p:txBody>
      </p:sp>
      <p:pic>
        <p:nvPicPr>
          <p:cNvPr id="4" name="References">
            <a:hlinkClick r:id="" action="ppaction://media"/>
            <a:extLst>
              <a:ext uri="{FF2B5EF4-FFF2-40B4-BE49-F238E27FC236}">
                <a16:creationId xmlns:a16="http://schemas.microsoft.com/office/drawing/2014/main" id="{5C0A9CFA-F609-589F-4DE0-5C6189200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5008" y="3426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2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"/>
    </mc:Choice>
    <mc:Fallback xmlns="">
      <p:transition spd="slow" advTm="16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267832"/>
            <a:ext cx="442055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5767" y="52996"/>
            <a:ext cx="4570022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01010A2-6256-8D96-80E9-DD02B1150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6992" y="2216469"/>
            <a:ext cx="3106320" cy="3106320"/>
          </a:xfrm>
          <a:prstGeom prst="rect">
            <a:avLst/>
          </a:prstGeom>
          <a:ln>
            <a:noFill/>
          </a:ln>
        </p:spPr>
      </p:pic>
      <p:pic>
        <p:nvPicPr>
          <p:cNvPr id="3" name="Thank you">
            <a:hlinkClick r:id="" action="ppaction://media"/>
            <a:extLst>
              <a:ext uri="{FF2B5EF4-FFF2-40B4-BE49-F238E27FC236}">
                <a16:creationId xmlns:a16="http://schemas.microsoft.com/office/drawing/2014/main" id="{CF09EA08-8525-BB3B-D971-7D97F60D0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6635" y="75407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70"/>
    </mc:Choice>
    <mc:Fallback xmlns="">
      <p:transition spd="slow" advTm="25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04" y="-44582"/>
            <a:ext cx="7375161" cy="1325563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04" y="2023911"/>
            <a:ext cx="7375161" cy="2693976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Analysis</a:t>
            </a:r>
          </a:p>
          <a:p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Implementation</a:t>
            </a:r>
          </a:p>
          <a:p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  <a:p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Insights</a:t>
            </a:r>
          </a:p>
          <a:p>
            <a:r>
              <a:rPr lang="en-IN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72DB6C-DCD0-42D0-A74E-DFBB50141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314" y="5708669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243013"/>
            <a:ext cx="2891790" cy="437197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0" y="804672"/>
            <a:ext cx="3915918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Predict term deposit subscriptions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Portuguese bank's marketing campaigns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Optimize phone-based outreach</a:t>
            </a:r>
          </a:p>
          <a:p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45,211 records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 attributes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Target: Term deposit subscription (Yes/No)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C0DC26-7670-4DE3-A6BE-0708660A9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394" y="5942762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62" y="232250"/>
            <a:ext cx="5622635" cy="145405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067" y="1695657"/>
            <a:ext cx="5232217" cy="395513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Distribution:</a:t>
            </a:r>
          </a:p>
          <a:p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No: 88.3%</a:t>
            </a:r>
          </a:p>
          <a:p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Yes: 11.7%</a:t>
            </a:r>
          </a:p>
          <a:p>
            <a:endParaRPr lang="en-IN" sz="2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Numerical Variables:</a:t>
            </a:r>
          </a:p>
          <a:p>
            <a:pPr lvl="1"/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age, balance, duration, etc.</a:t>
            </a:r>
          </a:p>
          <a:p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 Categorical Variables:</a:t>
            </a:r>
          </a:p>
          <a:p>
            <a:pPr lvl="1"/>
            <a:r>
              <a:rPr lang="en-I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job, marital, education, etc.</a:t>
            </a:r>
          </a:p>
          <a:p>
            <a:endParaRPr lang="en-IN" sz="1600" dirty="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E8F5BCF-C889-3470-5B4C-9B6A7B1A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294" y="2413739"/>
            <a:ext cx="3106674" cy="295406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6040A3-0A87-4743-91E4-5DF7827C7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067" y="6184757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7200"/>
            <a:ext cx="7934706" cy="118872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Steps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553998" y="473861"/>
            <a:ext cx="3142400" cy="2037604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1809166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2E5AB3-F8D8-A52C-3A1F-1279B91195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30985"/>
              </p:ext>
            </p:extLst>
          </p:nvPr>
        </p:nvGraphicFramePr>
        <p:xfrm>
          <a:off x="777240" y="2543633"/>
          <a:ext cx="758952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9FE5E2-6693-448F-9B7A-7CDA3ABFD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5017" y="6040939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-4155"/>
            <a:ext cx="1886210" cy="2174333"/>
            <a:chOff x="-305" y="-4155"/>
            <a:chExt cx="2514948" cy="217433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99" y="358063"/>
            <a:ext cx="6845260" cy="1454051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479" y="1806471"/>
            <a:ext cx="3100020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sz="16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shows positive skewness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 has significant outliers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 is key predictor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Campaign calls right-skewed</a:t>
            </a:r>
          </a:p>
        </p:txBody>
      </p:sp>
      <p:pic>
        <p:nvPicPr>
          <p:cNvPr id="11" name="Picture 10" descr="A graph of a distribution of age&#10;&#10;Description automatically generated">
            <a:extLst>
              <a:ext uri="{FF2B5EF4-FFF2-40B4-BE49-F238E27FC236}">
                <a16:creationId xmlns:a16="http://schemas.microsoft.com/office/drawing/2014/main" id="{379C31DE-04EA-ADFF-8BBD-0BBB297A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924" y="1918650"/>
            <a:ext cx="2878213" cy="1827665"/>
          </a:xfrm>
          <a:prstGeom prst="rect">
            <a:avLst/>
          </a:prstGeom>
        </p:spPr>
      </p:pic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BB398CBD-1074-5E04-CDD8-079B9C369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740" y="1953306"/>
            <a:ext cx="2709067" cy="1720257"/>
          </a:xfrm>
          <a:prstGeom prst="rect">
            <a:avLst/>
          </a:prstGeom>
        </p:spPr>
      </p:pic>
      <p:pic>
        <p:nvPicPr>
          <p:cNvPr id="9" name="Picture 8" descr="A graph of a distribution of balance&#10;&#10;Description automatically generated">
            <a:extLst>
              <a:ext uri="{FF2B5EF4-FFF2-40B4-BE49-F238E27FC236}">
                <a16:creationId xmlns:a16="http://schemas.microsoft.com/office/drawing/2014/main" id="{D35814EE-7754-CF66-2B37-B96D712D9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0522" y="3708219"/>
            <a:ext cx="2912615" cy="1827665"/>
          </a:xfrm>
          <a:prstGeom prst="rect">
            <a:avLst/>
          </a:prstGeom>
        </p:spPr>
      </p:pic>
      <p:pic>
        <p:nvPicPr>
          <p:cNvPr id="5" name="Picture 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A461ED4C-07E0-1F8B-FD5C-3E8B9134D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3137" y="3734666"/>
            <a:ext cx="2768297" cy="1737105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700C21-04C3-4CDB-8167-C927B8388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4875" y="5829388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208" y="-1"/>
            <a:ext cx="91437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338328"/>
            <a:ext cx="4182516" cy="177393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Analysis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449307" y="442101"/>
            <a:ext cx="2514948" cy="1630750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29" y="338328"/>
            <a:ext cx="4027949" cy="24911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Management: 24.6% of subscribers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Singles: Higher conversion rate</a:t>
            </a:r>
          </a:p>
          <a:p>
            <a:r>
              <a:rPr lang="en-I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 success indicates higher 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2098D-FB8E-AD52-F3DD-B683573F1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43" y="2829434"/>
            <a:ext cx="3811492" cy="3817946"/>
          </a:xfrm>
          <a:prstGeom prst="rect">
            <a:avLst/>
          </a:prstGeom>
        </p:spPr>
      </p:pic>
      <p:pic>
        <p:nvPicPr>
          <p:cNvPr id="7" name="Picture 6" descr="A graph of a graph with blue and orange bars&#10;&#10;Description automatically generated">
            <a:extLst>
              <a:ext uri="{FF2B5EF4-FFF2-40B4-BE49-F238E27FC236}">
                <a16:creationId xmlns:a16="http://schemas.microsoft.com/office/drawing/2014/main" id="{B216A259-580C-F023-4430-894FC19B3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984" y="2928135"/>
            <a:ext cx="4182516" cy="3591537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38231B73-2285-9902-76E0-6AAFFD039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05"/>
    </mc:Choice>
    <mc:Fallback xmlns="">
      <p:transition spd="slow" advTm="2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508838"/>
            <a:ext cx="3913467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8703" y="2157413"/>
            <a:ext cx="4636470" cy="218598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Implementation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988637" y="993604"/>
            <a:ext cx="5012233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</a:p>
          <a:p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Treatment using IQR</a:t>
            </a:r>
          </a:p>
          <a:p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  <a:endParaRPr lang="en-I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</a:t>
            </a:r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Pipeline:</a:t>
            </a:r>
          </a:p>
          <a:p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(80/20)</a:t>
            </a:r>
          </a:p>
          <a:p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 setup</a:t>
            </a:r>
          </a:p>
          <a:p>
            <a:r>
              <a:rPr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workflow</a:t>
            </a:r>
          </a:p>
        </p:txBody>
      </p:sp>
      <p:pic>
        <p:nvPicPr>
          <p:cNvPr id="18" name="Video 17">
            <a:extLst>
              <a:ext uri="{FF2B5EF4-FFF2-40B4-BE49-F238E27FC236}">
                <a16:creationId xmlns:a16="http://schemas.microsoft.com/office/drawing/2014/main" id="{4B72FB3E-4E22-9C58-F667-B58018390490}"/>
              </a:ext>
            </a:extLst>
          </p:cNvPr>
          <p:cNvPicPr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  <p:pic>
        <p:nvPicPr>
          <p:cNvPr id="33" name="Audio 32">
            <a:extLst>
              <a:ext uri="{FF2B5EF4-FFF2-40B4-BE49-F238E27FC236}">
                <a16:creationId xmlns:a16="http://schemas.microsoft.com/office/drawing/2014/main" id="{E79CF13C-6A1C-6325-539E-8C4C7CD00E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0"/>
    </mc:Choice>
    <mc:Fallback xmlns="">
      <p:transition spd="slow" advTm="2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428701"/>
            <a:ext cx="7375161" cy="1325563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1969905"/>
            <a:ext cx="7992453" cy="369737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Implemented: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 model with default parameters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depth optimization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samples adjustment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estimators: 100-500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analysis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3" name="Audio 72">
            <a:extLst>
              <a:ext uri="{FF2B5EF4-FFF2-40B4-BE49-F238E27FC236}">
                <a16:creationId xmlns:a16="http://schemas.microsoft.com/office/drawing/2014/main" id="{14EF6A26-60B4-FAC5-B54F-D5BD3D9232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9"/>
    </mc:Choice>
    <mc:Fallback xmlns="">
      <p:transition spd="slow" advTm="1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795</Words>
  <Application>Microsoft Macintosh PowerPoint</Application>
  <PresentationFormat>On-screen Show (4:3)</PresentationFormat>
  <Paragraphs>210</Paragraphs>
  <Slides>17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Times New Roman</vt:lpstr>
      <vt:lpstr>Office Theme</vt:lpstr>
      <vt:lpstr>Bank Term Deposit Prediction</vt:lpstr>
      <vt:lpstr>Agenda</vt:lpstr>
      <vt:lpstr>Project Overview</vt:lpstr>
      <vt:lpstr>Dataset Analysis</vt:lpstr>
      <vt:lpstr>Data Preparation Steps</vt:lpstr>
      <vt:lpstr>Exploratory Data Analysis</vt:lpstr>
      <vt:lpstr>Feature Analysis</vt:lpstr>
      <vt:lpstr>Technical Implementation</vt:lpstr>
      <vt:lpstr>Model Development</vt:lpstr>
      <vt:lpstr>Baseline Results</vt:lpstr>
      <vt:lpstr>Final Model Results</vt:lpstr>
      <vt:lpstr>PowerPoint Presentation</vt:lpstr>
      <vt:lpstr>Key Findings</vt:lpstr>
      <vt:lpstr>Technical Recommendations</vt:lpstr>
      <vt:lpstr>Business Recommendations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Term Deposit Prediction</dc:title>
  <dc:subject/>
  <dc:creator/>
  <cp:keywords/>
  <dc:description>generated using python-pptx</dc:description>
  <cp:lastModifiedBy>Darpan Radadiya</cp:lastModifiedBy>
  <cp:revision>14</cp:revision>
  <cp:lastPrinted>2024-10-23T18:12:19Z</cp:lastPrinted>
  <dcterms:created xsi:type="dcterms:W3CDTF">2013-01-27T09:14:16Z</dcterms:created>
  <dcterms:modified xsi:type="dcterms:W3CDTF">2025-05-21T01:56:50Z</dcterms:modified>
  <cp:category/>
</cp:coreProperties>
</file>